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272" r:id="rId3"/>
    <p:sldId id="273" r:id="rId4"/>
    <p:sldId id="274" r:id="rId5"/>
    <p:sldId id="282" r:id="rId6"/>
    <p:sldId id="276" r:id="rId7"/>
    <p:sldId id="256" r:id="rId8"/>
    <p:sldId id="258" r:id="rId9"/>
    <p:sldId id="257" r:id="rId10"/>
    <p:sldId id="259" r:id="rId11"/>
    <p:sldId id="260" r:id="rId12"/>
    <p:sldId id="277" r:id="rId13"/>
    <p:sldId id="286" r:id="rId14"/>
    <p:sldId id="285" r:id="rId15"/>
    <p:sldId id="261" r:id="rId16"/>
    <p:sldId id="262" r:id="rId17"/>
    <p:sldId id="268" r:id="rId18"/>
    <p:sldId id="278" r:id="rId19"/>
    <p:sldId id="263" r:id="rId20"/>
    <p:sldId id="264" r:id="rId21"/>
    <p:sldId id="284" r:id="rId22"/>
    <p:sldId id="265" r:id="rId23"/>
    <p:sldId id="279" r:id="rId24"/>
    <p:sldId id="266" r:id="rId25"/>
    <p:sldId id="267" r:id="rId26"/>
    <p:sldId id="283" r:id="rId27"/>
    <p:sldId id="280" r:id="rId28"/>
    <p:sldId id="281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7A63-78BD-4899-9460-F9D840CA361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560475-259E-4B0C-8A9F-011E7C88F82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7A63-78BD-4899-9460-F9D840CA361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0475-259E-4B0C-8A9F-011E7C88F8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7A63-78BD-4899-9460-F9D840CA361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0475-259E-4B0C-8A9F-011E7C88F8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917A63-78BD-4899-9460-F9D840CA361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A560475-259E-4B0C-8A9F-011E7C88F82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7A63-78BD-4899-9460-F9D840CA361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0475-259E-4B0C-8A9F-011E7C88F8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7A63-78BD-4899-9460-F9D840CA361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0475-259E-4B0C-8A9F-011E7C88F8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0475-259E-4B0C-8A9F-011E7C88F8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7A63-78BD-4899-9460-F9D840CA361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7A63-78BD-4899-9460-F9D840CA361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0475-259E-4B0C-8A9F-011E7C88F8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7A63-78BD-4899-9460-F9D840CA361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0475-259E-4B0C-8A9F-011E7C88F8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917A63-78BD-4899-9460-F9D840CA361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560475-259E-4B0C-8A9F-011E7C88F8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7A63-78BD-4899-9460-F9D840CA361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560475-259E-4B0C-8A9F-011E7C88F8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917A63-78BD-4899-9460-F9D840CA3619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A560475-259E-4B0C-8A9F-011E7C88F82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149080"/>
            <a:ext cx="5256584" cy="237626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Матвей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Никельшпарг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«Б» класса</a:t>
            </a:r>
          </a:p>
          <a:p>
            <a:pPr algn="r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МАОУ «Гимназия №3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918648" cy="45365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Учебный проект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>
                <a:solidFill>
                  <a:srgbClr val="C00000"/>
                </a:solidFill>
              </a:rPr>
              <a:t>«Насекомые»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bg1"/>
                </a:solidFill>
              </a:rPr>
              <a:t>для детей дошкольного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Слайд 3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Божья коровка откладывает яйца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darwinmuseum.ru/expos/floor2/img/korov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5166717" cy="508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Слайд 4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Из яиц вылупляются личинки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Личинка божьей коров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7223" y="1395243"/>
            <a:ext cx="7132340" cy="545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0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Первые четыре слайда я </a:t>
            </a:r>
            <a:r>
              <a:rPr lang="ru-RU" sz="2400" dirty="0" smtClean="0">
                <a:solidFill>
                  <a:schemeClr val="bg1"/>
                </a:solidFill>
              </a:rPr>
              <a:t>показываю на компьютере и </a:t>
            </a:r>
            <a:r>
              <a:rPr lang="ru-RU" sz="2400" smtClean="0">
                <a:solidFill>
                  <a:schemeClr val="bg1"/>
                </a:solidFill>
              </a:rPr>
              <a:t>коротко комментирую.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553128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5" name="Picture 3" descr="E:\ФОТО ВИДЕО\2014 СБОРЫ ЖУКОВ\106\455_1410\IMG_62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311010" cy="46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36145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После показа личинки, я раздаю карточки, которые надо сложить как </a:t>
            </a:r>
            <a:r>
              <a:rPr lang="ru-RU" dirty="0" err="1">
                <a:solidFill>
                  <a:schemeClr val="bg1"/>
                </a:solidFill>
              </a:rPr>
              <a:t>пазлы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ОТО ВИДЕО\2014 СБОРЫ ЖУКОВ\106\455_1410\IMG_62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55913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9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593752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Карточки очень простые,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но </a:t>
            </a:r>
            <a:r>
              <a:rPr lang="ru-RU" dirty="0">
                <a:solidFill>
                  <a:schemeClr val="bg1"/>
                </a:solidFill>
              </a:rPr>
              <a:t>маленьким детишкам пришлось затратить некоторое время.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После этого я возобновил показ слайдов.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81528" cy="1296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E:\ФОТО ВИДЕО\2014 СБОРЫ ЖУКОВ\106\455_1410\IMG_62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704665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6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Слайд 5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Личинка тоже ест насекомых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6981800" cy="483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6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Слайд 6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Личинка становится куколкой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s://encrypted-tbn1.gstatic.com/images?q=tbn:ANd9GcT2I8pKWhZba7r2kEzTKUr4lHuzCfacaqfXpJuX3O-AvNRmQZ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642699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Слайд 7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</a:t>
            </a:r>
            <a:r>
              <a:rPr lang="ru-RU" dirty="0" smtClean="0">
                <a:solidFill>
                  <a:schemeClr val="bg1"/>
                </a:solidFill>
              </a:rPr>
              <a:t>Цикл жизни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00" y="1271114"/>
            <a:ext cx="2074788" cy="204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562" y="2420888"/>
            <a:ext cx="2126072" cy="162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s://encrypted-tbn1.gstatic.com/images?q=tbn:ANd9GcT2I8pKWhZba7r2kEzTKUr4lHuzCfacaqfXpJuX3O-AvNRmQZO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4634" y="3425310"/>
            <a:ext cx="2220032" cy="16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5517" y="5013176"/>
            <a:ext cx="1785748" cy="178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Соединительная линия уступом 5"/>
          <p:cNvCxnSpPr/>
          <p:nvPr/>
        </p:nvCxnSpPr>
        <p:spPr>
          <a:xfrm>
            <a:off x="1259632" y="1700808"/>
            <a:ext cx="1800200" cy="1224136"/>
          </a:xfrm>
          <a:prstGeom prst="bentConnector3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>
            <a:off x="3347864" y="3068960"/>
            <a:ext cx="1008112" cy="504056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5364088" y="3140968"/>
            <a:ext cx="1296144" cy="1224136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rot="16200000" flipH="1">
            <a:off x="7164288" y="4725144"/>
            <a:ext cx="1080120" cy="936104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>
            <a:off x="8172401" y="6165304"/>
            <a:ext cx="95990" cy="7200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Круговая стрелка 15"/>
          <p:cNvSpPr/>
          <p:nvPr/>
        </p:nvSpPr>
        <p:spPr>
          <a:xfrm>
            <a:off x="-177877" y="3573016"/>
            <a:ext cx="6475417" cy="5357370"/>
          </a:xfrm>
          <a:prstGeom prst="circularArrow">
            <a:avLst/>
          </a:prstGeom>
          <a:scene3d>
            <a:camera prst="orthographicFront">
              <a:rot lat="0" lon="0" rev="8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Я </a:t>
            </a:r>
            <a:r>
              <a:rPr lang="ru-RU" dirty="0" smtClean="0">
                <a:solidFill>
                  <a:schemeClr val="bg1"/>
                </a:solidFill>
              </a:rPr>
              <a:t>остановил </a:t>
            </a:r>
            <a:r>
              <a:rPr lang="ru-RU" dirty="0" smtClean="0">
                <a:solidFill>
                  <a:schemeClr val="bg1"/>
                </a:solidFill>
              </a:rPr>
              <a:t>слайд 7 – цикл жизни. И раздал следующие карточки.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Дети должны были сложить их в том порядке, как на экране. Все справились, но маленьким пришлось помочь.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После этого я возобновил показ слайдов.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ФОТО ВИДЕО\2014 СБОРЫ ЖУКОВ\106\455_1410\IMG_62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5209411" cy="292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052736"/>
            <a:ext cx="8226425" cy="56166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Слайд 8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160338"/>
            <a:ext cx="8378825" cy="12112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Божьи коровки бывают разные: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xQTEhUUExQVFhUXGBgXFxgYGRoaGhcYGhoYFxgcHhwYHyggHRolHBoZITEhJSkrLi4uGB80ODMsNygtLisBCgoKDg0OGxAQGzQkICQvLCwsLCwvLCwsLCwsLCwsLCw0LCwsLCwsLDQ0LCwsLCwsLCwsLCwsLCwsLCwsLCwsLP/AABEIAMIBAwMBIgACEQEDEQH/xAAbAAABBQEBAAAAAAAAAAAAAAADAAECBAUGB//EAD0QAAECBAQDBQcDBAAGAwAAAAECEQADITEEEkFRBWFxBiKBkaETMkKxwdHwB+HxFCNSYhUzcoKywhdTov/EABoBAAMBAQEBAAAAAAAAAAAAAAABAgQDBQb/xAAvEQACAgEDAgUDAgcBAAAAAAAAAQIRAwQhMRJBBRMiUWEUMnGBoRVCkbHB0fBi/9oADAMBAAIRAxEAPwDrAmpuBApk5IsXMaSO8DSM9cnlQax87ONLYoeSVGukExhYAA3ictL916CGxJRR6tSCqQyl7dT0D0iKcQp3sYtmWkAM25ihiUuu/wBoidruKyUypJVtEkT9Cz2faJIZQBMQmLA7rCusKu4NDpDlhcUd6Q6C+9DUQPDqIVW14sFOYlQtCS2AnnfVnhPl+KITZQYM53iQQ/gKxd0wJoVqTe3WLGHmMWZjvFIJKSDvWCSF1c1aEpJAFK8rgVb0iOQ1IOxgSV12+sOJtWZtG3hPcLLMueXzWO4LeUGKqVfLfnFAg5hryiWYvbw25QutoCS1BiK8oSFuxDg6/eJnvUDA2Z9fGISHCj0Yw9k7AGo94sC0FTQ9YmrD0d71eAKVRvEGHxuAZU8hqUZhuDEVOmhq/wCPBBMSyalmru8U1EqIyk1DQNgWUB1AswbxhlLYmzRLDCrEAFNDpDKZlE6+kVVoBTJxUAQOVNmhpRIBY2F4ovUBia1gxW6SACOv3iU7ESl2qddPvEpKWNTlDE1gKFZUmvSBCUoqdTsKsK+MUlwATEqcd19XiqXFjTnrDzZij7wAOjX5GK6wSEvC7hRAIGnzhQkkCjQoZVG1LJDsYsYcu7GhhsTIDjusnlAZcopIIINywilaYg4WkOHru0V50yuhAuIsyqhqViGIkgDu31ENpsASQD5U2inM8+cWknOWtEk4VyzNHNxb4EUZiD3WeCTq1eog06jp2hpGGJ903FX0jm2oclRTbpFbDLUNLn01i9hXUogAtFqVw8oYshTbuPv8ovSMSPdKcitAdehFDHnZfEYxfoVmuOkdW2UF4BepAHOkEw3Dad1SSDqK+sVuP9l04tQK585KR8CCAl92INY1OD8JRhpQly3yjcuTuSYzz8RaipRlv7Vx+pXkwQKbw5R1/iKs7ArTYFvNo3YDi5a1JZCwhW5Tm9HERDxTJfqoTwxZz6UlxpzO8RkIBNSzFn2jTRgZpYTlSljXKhSVdQcxryaKuM4cUglIceo67x6WLW457NnGeCS3W5WxM80AOv45gktZezsz784GZksABR8H1hIqT842cnDcItaUmn7wyVljStz0iriUhxWtzziOOxOUJZ+bX6RMpVyFl+QSSR0pAZuHI5cojhFEICgHrflF1UwKYqevk8WkpIdWVjN1ysOVYUoZe95UvEVYi+X85QCdilUSXDPBcVuIvGelnZzr1ip/UMDSp0/aJSiWdVSbPRokqU/eIbUnXnCcm1sFkBitco0cwQYgZSQPDeIBSctKuaiILSkpG45iBOS7gTViGy92msRTiK3bToPrCwksl3LM99fCB6kliG0gblQWSmS2FwCr1EU0IN2BIuI0wiiXDhmpUh+sAxOHCFe8aXAvDafIEJMskOVM+jCFAs6tLc4eKtAbMxYKRtFYSK1NTYQSfNSTlYAGt2IgSZocAEUjq67gSnzDmAFCLNCmTSLFy9YFiFszecAKjQuHsIlyoLL0mSD3iW2G0KdNVpQG53imSRz6RYLn5/nOJcuyAhOQk3vd/nF3gsssVmgPuj/Ua+MU8LIKyAaDUbj940OLSpipK0SSlK1DKkmyXo9NhHkeIZ1axra+X7G3S4/5mYaO28peNGFlpUupSpYDjNy5CrmOsmSQoMQ4jmuxPZFGCQSTmmq99dWbQDlHVCPJ1csKyVh4Xf3fuabZUSpUu5Kk76jruOcXUTAWr0iJEVDLMsul8uqduY+0Z/uHSl+SXGeKy8NKVNmlkpFeewHMxzGC/U/ATCAVzJZJbvINOpS4aNftPwZGOwxklTBTFKhViC4prHln/wAW4tM0JGRSCT/cBsHuUmrtoHj1dBp9Fkxvz5VL+mxyl1LhHtWGxCZiQuWoKSQ4UC4I6iI4mehAdakpBLOogBzYV1jF7G9mDgZZT7VS81SLJB3SNHF+kW+1XBv6vDTJAVlKgGLOHBBHyjD04o5ulS9N8/H4GU+L8NkzhnDEaqSXYVDsLsbxmiSqTlQatQKuFCwLxxWF4BxLBTQQhagCyVyzmHQi+U6uI9BnGYvBlaZRE3KSJSqZV6gPYco9vq8jpSmpRff2Oc4eYuKZTCVE0B2tpF5GDBHevoHYxzXZvtMqa8maky8Qj3k1S40IjeTMrmqSb/tG9xjF7mFqixMkkGrJAoBcRFU6lBUa7RDNlLZq86v9oIgixFS7EfaFdvYTZU9gzj4iQPOsGIIBFCaflIfED4lOKWSOUSwi6E22f19YhLegJpYHvC9r6fKAlydwOtWg4Oahccxs1aawLEAsMpYeLHwi7YAzLBSCga94dWpE5ssABm1DXtz/AC0O1m3tpm/iLCEhnLZnNNucWlYiok0zB3sHh5AJuAxpuX35QsRSxBO+jH6w8ieQxoWqHEJPegHkBqksCSz8oaXONQGLm+3npE5y3CUmmoUBYn6QlLIawahFranZ4dNOhg0cPBDlVdbfeFE5HElBIGdIb/UnXpCi/QIHi5mYuEs19X+8MheX66hoMpNQCWBsOprXSFNwoBUBVrH94T5ACFO4JfaDSES8igXz/DFWbVjYAs4+0OCxzUI13MJOmBJMs+VH5dIkFUb1g4S4BFGvAMYSJaldRtXQwugaRa4Upyo6OwjWSYwOAYkEFIuhgeRZ4v8AF+JDDyJk5QcS0lTDVtI+Y1SlPM0lu2exjjUEagMSBjk/0+41Pxclc6cEgFZCAAzJAGpvV6x1UZc2GWHI8cuUGzPF+236hYj+pXLw83LKlqYMGKiminOozP1Eeg9hO2CMfLb3ZyEj2iWodHTyjxjtDwKcMfNkJQVLMxRSBqFErSz8jHqv6W9kpmDSuZOpMmMMoL5Uiteb/KPpvEsGjx6OPTSlSquX+fc4QlNyafB2a0lBzJt8SfqItypjgHQ2MJoPLwiZbl3lqDk//Wq7/wDSY8PSaOeqtR7Fzmq35IvCMMsMW8iLRg9sO0YwUj2jZlEhKE2c6udAA8Zlp5vJ5SW90SjcIiBEed9m/wBS1T8SmTMlJSlasqSFF0k2dxWvS8eiqi9Rpsumko5FTKi74MTH8HlqmZ8ozkMFajVn9YqIlfCaGx+8cB257VYjC8TUxdCUoGT4VIICi/N3row2jt5GNE+QjESi6VAO4qx3H+QNDzHOPexYsmLHCU3aktv9HDLFTuuUW1AIY90KFah3NdehgMtave0Dmnl9oYpLVFwz0bcODyichIJUwYFOu9PpGvlmEMFlQCrCteettIqiQ1qvpy+UEEugYEvXo1PzpDgOKCunr67Q79xjpUdvdtyPhYwgsqAHdDPCCQLmxDgF9KnaILGqair1o1PMwrYh1zCCx8/It+8DRJcsCX3FocLzNVNj/wBorztyg0mcAo2L0LWFKRS+RkUIZQYhmLh23eJIUnSoIFxRhDGcuyUgqNC1xyHnClMEkZSTU5hYcucWmr2EDkMFMd/B72Pzgipgdy5NQaUr+PAJqyoE2qdOn8xIrYjyOjv+NBYAwpQ90AjS0KBKJJJbU2S+u+sPC3A0EkBRzMYOpQUm9W/iATZZd0Hq8CQQn3r/AD8Y6XT3KGEgEm3OjftE/ZFNQ4d2/iCCaMhbSwhTZmYVt6g62hdKoKQGZRTmhAoEnWKPF1goDFTlQBBPPWL60MWcWpX8rGTx4tLKn91mbcH+Yh27HHkzuxk1Xt8Q7s486/SNzthw+bicMZMogFak5iT8DuqMnhbJUrLTN3+r1jp8PPpHharI451liuK/Y9bCvRTC8AwCcPJRJRZAat93jUBiiiZHA/qF25m4aYJMhgrKFFVDckM3hGPBpcurzdMeXu7KnUVb4PSfYpJzZQ+7V84sJjhf0x7TzMXJWmcXmSyHVbMkuxLa0MdulUctRgngyvHPlEX1K0EeDycYUgihHOMPjvHpOEQFz15QSwoSSdgBFHsx2oTjUlctBCAopckOGqCRcODHbT/UYo+fjtJbX/3JLgpbM05M/wBmr2avdVWUrlqg8xpy6RZxOFRNTlmIStOygCOVDAsbhkzElKuTF6g6EcxSA8PxRLoV/wAxFD/sNFdD83jnkn1+tc/9udOm1aOYl/p6iXjkYiUoCUk5jLOiuX+vyaO3KoiZgiKjHPPqMuevMd0qJUTz39Wuypny/wCplD+5KSygBVaHfzTU9Hg36bSVp4fLRM+Mryg6JUS3rWO0xEwAVjL/AKxGZkkFQBZIajR6GLWZsmnjp6unaf8AgflxTc2Z2Gnk5tNGDsHa7weXNIe5DsDQc4inKAGILGjUJNzU3EWPaBTDKEp+I30pWPdjF1ueROnJ0DlzXGUBzd6NtsNIKFEhwbG4oS2vp6QJM0ocJtd+bfKBoL1USAHIa5OukMkNnvl1F7/nlE87uTmJGgYj9og9iDlzBifv+aRGayVUZR5UrzDQ1sgJIUe98JF0savo435wwlEOwASATcMHNn5bQSacyEtmDd1bDSm+v2EQscpbK7EivMFhDoBwq1QHrzLc9f4gU2csVFjcHQn03tBMQlwGBYb2OvUftDEpKaW2IJvtX5RNu6AiqdYsASb3NQK77xGfJzMzPl0cauHpf7w7Wo7H3QC43oemkWZ0wqVlAo7AAhzV2I6HXpFq2twKMucoAZVMNiQ8PElzA5dI84UMDZn4IKBKTStbRnz0ijEcy1R5xNMwp17rvTblvBTKKiMr65gaNrDk03sUVErAq7/PnoxguHJU9S9xz3h1LCXagcHkfC46wPM9agjYMS0R33ESzAPQONdevlHH9puMl1SwBlPnHV4pjUAuB4c457tPgpRQFBBdve+nnSKW5cJJPgp8ExQmSkse+h25p/HHhGxL4kEJKllgLvpHISZwkiXNlZE1CSCo5sxc1DMAWa9/To+M4QYrDqMoh1JtsRVjsdI8/VadLIur7X39j0cc6W3J0WBx6ZqXQoEbgvHg3aPATZWImJmuVFROY/ECSyh1jb7F8RXIxSU1CVHKpJ36bx6tNw0uc2dCVsQoOHYxcJfwvM9uqMl+oq+oh7UY36RcHXIw6piwxmkEDXKBT5mPQgYpSDSkWUqj57V55Z80sku5oUOlJI86/VrhWKnGV7JHtJYcslLrSrWuxDeUZf6QYXEIxE0FKkSwlpgUCO98IrY3j1smI0EbI+KSWlem6VXuR5a6+sKo0jme13ERhpX9UPelkBrZ0qIBSfN+REdApX5tHnvbGavHq/pMOHSFAzV3AarDc+XWOHh+LrzLq+1fd+O5TuMXXITDfqnIUh/ZzBM0Td+hEXpeO4ji0PKlJkoNlTCQeoCa+bxwuDxcvh/EBKXh+4lkd4grLlxMJAAN7NYAVIc+4S1AgEW0j0PEMeHSSTxQtPdNu1+i/wBkY5ycd+TzudwNaaYrFpz3f2hQANGDMep2oInP7JTg0zDzkrltmS6ipSqXBYBjs56mMX9Vuyk5U04mXmmAgBQvl2yja9OcaP6N49Zw06Up2lqdDgsAp8w8CHbnGmU5rSLUY5p8WqSoiUVOXS0avB55WlSV/wDMGhDM24IezxqYU1OYBNHGW1B5RQ7WICcs0ISTmAW6QXvlNRuPlGZhOJTCsrUr+2qmUISnqQAALmvLoI0YdRGeJTX9DLk07izoJhAzACre8XrzryhIUs+6UvbZ63/iI5u9/kRUC1VXc6QpkpzmBLkM1Q3+XRj5+kdk7MhYmBBfMWOWgtXxpW1YrHKUuAaEAgfWAqUAauprgj63g8yYAGASzA8zS7jXlA5WMU+aSlrCji5YUNSPLpEghGmYPWz/AC5UaB1IAPun/FnvX8MTQTmF9hS+nWARGYVa7NSzUJDanxicqWTU0PQUa3pFhM/LRLuCC+nN4JMWla2eiq5dju7xSgh0VJScwLqu9BYtv94UwZXplL3FWd9b13ixhpCSpyWCQ4D1Oh5PAccQQWFmrQ/feL6HViBoLh2UejD5mFEP6V69883b0eFAkx2XJk4AFklrljY6H5QJeIKSxBII0FetIHMylw+UJPjfne5gYmKKnLljU7dWsI5sLHoxIeppr5xKYos1fy9doLJdJOWrlzrXUdOcTCyq7AEE9NBpf7QuQASJjOKsQzNcF3inxZJ9kQHy2HTYtSLk5YCUuC3KnWMnjk8CStgd0+tSxvX0hx2A8q41M7xTdiRGt2U7TmUWWafEDZQHgWWBrrbrhcQu8UlV6R6PkwyY+mS2HDJKLtHY4DiMnF4hU2XLUhaGuxzAlgaax22D4iAnvFmu8eUdmcUJM8LJIehGigbgvp9Y9D9kiclXsjp3k6gWrT1jyfENNGLS/l/sb9PltfJ0o4wDKWuUQtSUkgA3IDtHmEn9UManM/sy5cOn3eQYinWKPtJ2BxByuEvbRSfvF7iXZlGJPtJCkoUqpQbE7g/DFafRabA35qUoy4b7fATzZJr07Ndj0jsT2yRjkMe7NSO+nfmnlHTTFc48k7DdmJ+FxImzFICQkpoXd/wR23HeNCVKK3r8I3NvKPE12jx/U9Ondp/t8GrFKThc+Q3HuIKUU4WSoe0me8f8U3J8vysbXBeGS8PKEtHVStVE3JjzTF8TVg8OrETXM/EOJY1CbkvoKvTlAf0v7TTpuIUidMWtw+ZRduXSO2Tw7I9NKUH6Y8/+n3/RcA8kepQ7s9L4h2ew85YXMlpUsEEE3BFot8SxyZEpc1bhCA5aMLtn2oTgpWahWSyUnXfoOcZnY7tD/wAUw86VPSkEd0sKFKgWvqGjDHTZpYVmnflp1z2+AclfTe5Dhf6m4efOEpUtacysqVFiC9A4FQ8dgtKUuEpA1owrHnOF/S4y8QhYnAy0rCmZlMC7bPaPRMQ1zHTXR0qlH6Z2mt+f8hj669Zj8eV3OZKR/wDoPGBxfEBU1MtNgAKalVdukaXaHHJSKm1erRxuFxh9olZqSp625R6eig1gMuV+tv2R6Fam1zqWYU2iWh1eweoFyaRGWFLQlam92rgaCw3DB+sUMZihLZRvZhQmjW2bcRtlsYEm3SNP2ZRo72fU2fmesNPKiKkMPC9ai56RDCcR9pLSQFJSoqBe5rfp9oGlTuoknbNXwim1whNU6JIBANm3s4pXxe0WZUk1BPXQO31HjCkB0mpZLF35aPo4iWGIABqzvYh60F6/SHFe4UQnTSElJSkUDuKtoYkg5RUpsC9dLePTnDyllS1FmLVrY7Q+JSk3rqRuR6OTtF13CivOmkqFBcuKEXe8NNllTOADoSDrVPp1hp00qSmjM4qwdixo9w9NYmifn1dun25/OJUk3QA0IDVyv0H7QoOJyU93uFtct4aCkBCXhVLUVCpL6a31sf3geX4ibVbnzOt2rFxKiygLu7F9OliYpzJpDsQdGB0u3MPvBKNIKJKQSQWcEuwNQD13g8tYZQALO/rSpqNvOKqJpdkgXBcsGbR7NEZ7oJKSQS71dyb2sIhbbiDz5dGyl8oFTzpQ6Rk8QHdKSLu5FeWtIsTMW3dINBex84jKKi0vS5zAU0e3OJbV7Aed8X7PLJKkVT+Ujn5khixEev8AEwEIymtKNYOXoPPzjk8fwMKcjusLG6jypGvHqKpMTVHCT0NF/g3HlyFAuVAbFiByJBHgQRA+IYcgs0ZxlmNyUckaluVGXS7PTJXEsNjJbTRVqEBiOqSXf/pKoAOHS0+7iEAWZRyqHgpjHn4xqgFJ0LOLAtuNYhL4hNSGTMWBsFFoxfw5r7JUvbsalqV3R6uMXIw6M02aFNoC78qUjC4TxNXEMaAphIHw/wCt2HMtfYmOAmTlLLqUVdSTHYdnicGZKyHKlFRv7pAS229esc5aBYccpJ3Np18fguOoc5Jdj0btfwGVjZQQruqQ/s1D4SQ1tqCOd7AdkF4WYuZOIzNlSElw13Ju8dGriKSQUlwoOPvExinHIX+/nHz8M2eGF4E/S/29za4x6uruUu3PZwY6WnKoJmI90mxBuDBewPZs4GUoLUFLWXURYACgr4xYOJCAVEsLuYyp3a9CiJeHBmzFe6EgkDmSNOkKP1M8H08fs/t359gfQpdXc63H8VlykutQA5/SOK4pxTFY1SZciSsSiod8gjM25+Eevyitx/tNIwsyXnklc4D+4SbEue6HOUV8dqRa7Gds8ViMTk9ilMhnsU+zA1eyn2jTj0D0+PzYxUqV23S/T3ZDmpPpMztX7aSEy5qU1BDuC9nHmBWh6PFDgcpKlhSnKUsSwO8Uu0HEPb8QmJykAzCgjc5srtuzeUdXh+ziZTZZiiT4ClTzj13Fwxq+asyKUXJxlwb07iOYJyl3DtoHcV1fl0gc+XJlLSFqzrNXNQ2jgF0m9CIqqwCnIRMLFiyg6aM9PtWkQTwkslRWxJOlGfQ3D1EZn1N20HVhjH02buInZRlynQOQRlNXHm8CSmtCa0KXvytDCdUgj4WDMe7rTTrvEp42d2e2g93c7vFNmItSp6cpDFy7B3by8oYhTAFNAHZm5X1iGCkOkucuax6E+npDGe2pIFi5APVucdOvZNjDInBJSEs+oFm0q/m8WcThycpGW2lidfCM9S+6aZS93qQSC7fv8oZOJKHSkhuVNybnakNZFW4WWf6citgan/bYHlQRXQkhTixbnqXfnS0QmYgkUOv5TX94ktSlMkkUoLaOG2MRKXsgILlsTb5em8KLsvDzlAFMxgdvX1hRfT8DsY911ZqkVAFB153D2ioo5mUVJFTSzU+VIrT5qkliCwNlXNx5Xg0rEApAKbAV1AJuzV0r0gcr2JsdJBBLACgD2L3ev5SGnMdXLkJAchVBr9IlNSUslNSS7vSvLQ6nWkDxM1ksVJvYP3QNU0s+tbRO1UBQmF05fjcup67NX8vFiVLypJq5DubHpzhSEhZKWfYszHUnTlo7w2LZasqLI7qlPQ666RHTSsa4shLmJZwKuzsbaaxZRIzAUQ7uBfNz560MCko7pAylJSWBvdnD2LxaQpSRkd3DBgB0YtCin3EcxxfgKVgn4n2oxrRtvlHG8S4WUEpIrvHrns0gKzIOZiL20qDq/jGfxPhyJyWIBJ1HOteYPzjRiyNDo8TxMpoAER2vHOyy5SnyqKfx4wJuGZwzR6McyqiaKfD8NmmJSVJSCQ6lEAAcyY6Hi/EAcwUc9gkj4WLsGDNo4pWMGdL2EKXOyhlJpBNddM64p9OxqcL7STJdKFOgVYbsdI35XapBAcKB8w/hWOKzpP7wmOhI5RwyaTFkdtUdVlnFbM6njPGUzUhDqa58qXvHYdkZ2BwhWgKBmJSM8xipgdHDsPwx5JiJyyRmUSwYPoNvWBkrJzAlybvvET8PhPH5fU1H4HHUu7rc9ZV2Tw68SrGGd7SUtRmBN0l631SNuUbuM4iiWkKBQlDAP1t844fg2O/ppMuSVBZDlRT3kpUpTgFROVg45VjO4lxqaEeymMb52IJZ2altn+d48mWiy5p1KVxWy/H4NnmxhHg35C5SsQZi5UsrzD+4X0Y0qKs1Y2OHz1KnAZiQR3qD/HMas9C/kI8/w2ImTJgJOUquwZhpQUHgI6/Ao9mCAoqmEEFQ90AsaG+Z3jXLE4Ur2Mk88WntudAcQlPxVe1L2cODvFTiSpiqS0kBVyb+WtKwXC4UIBLgu4JNfJ9usFRMCqAh7CtTdqDSvzhWkjIVsJhFJIzEqO52uaG0bGGJBY+J+33itnalGfMwDg+6WrpSJoUWLOxsbeDs+kTSTAmhJNLUe/dJZzSzm0QEh3u7VDW+njBsNNUUMpwWLnxsx0EOQG94sdQXd9SHZ6jrDUU9wHkEKctmNHbROuo3NhDZUk90BqAGlyP9qk2ENMGUJDVu+hpSlxa3KJqUkEXSktd2J152IP8AMdKS2GRlEAqCkKs/5zI2gYQ5zUe12Apzodz+GHWXZiQWvuKizu126Q+cAs7h3NGNtvtyhAW8PkCQ4r5wopJztRLjekKK8x+wzKmSwCfaZgymDl7VBOppQRZXis1UPoG2uBYUp43i5OlLmJSD0BpWgYHnW8AxGEVQ3YWZnHPfbyeJ6H2FRXlDMSc+ltX0ZhuzvtEDKUqpZhqCSRqWa3QwyZC6pCmc+7YAFi9bnptGhKQ0soZLMDSjq0cXtpSCMLBKweCQBLJs9S77kARGaoZUpGUOFKLaMWAPpCxhUWShI/2N26bCAYXDJPeSdQl9wwLtfw5iFJ3sN+xKVJY5ncEjw1LCsaJKnSyBRg1KjQvFTDBya0FK0/DWL8uYCCQQQLEBtnAF9IUI7CAIk5nJUAAKvYUa99donLlqlncOSz3oWNOUNikugjLRTCt7PpzMTWnuJSD7oalXIGrmzR0Srcraiti1ZmISCFPS+jEbUNd4ycbwOQslSpd7VtppU7vGzJT3S9DfkS7FubacoqEJZiKPQ2PiNrwnNrcgxF9mcOgPkKqEirk9HA/N48744rMssGrHsOMlFaQR3WYszVainvufKMSV2RlEFS3UXdq1B5x2xZ6e4NHkycOSWAjQlYchnDUj0xXDsPJWCtIy17yfhLEJq1iWcNUQpXB04hSpyksHIAIAUqiW3rUl628ustTa4NEMfotnn3/A1rc0SB/mctriusRTh5EogqV7UPVKaOOseo4jhCcmWXKQtZLB+jP/ADHGcT7H4g99QSASwGYCu3KFHI5bSe3wHVCKuK3+THx/H0KR7NEtksU1A93Qsn4rHqIxpSA/dH50jU4dwXPNCFFg/eO28dxwfs1JQQpitqinJ9OcU8sMaqJxnklkdsweE9mpykiYVZQWAL1Ng28dzg+ECUCjMCpPvFNjzrQ3Ig6UUAIDMHy6v1sf3ggCMzh6EWAFPmC/pGOc+rkkchJT7tbFwQxDEvoXFK9YdEgHu93MlJbzOx5v+NBJaUgF1M5FSC4fodBtA0SmOZ3ACSWL31pUGrddYihi9iVEbBnLfgPkPGJ4o1LuQBYdRppoHg+KV3/8swc+mr1JfrUxCYUg0oUhiLOr5NaHQASugB94WvZrfKnOIzJdHKTlfUm4uPzeGE25uXsx2Idz1h8OcwNTZ6pBceZYXryiaTEFlh0lRFiGINAb2Lfh6wSQcxdnHJ/z+YGpByEv3SasKA3sbi8MVkOR3Aw7odiLP+P6RcaXIxCW6ghV0mhA95Lk+TaH6QUZUBik8ztsW+kKVJ77u+UBiNCwKRWh8YhiJa1qDGnIMCBWx8oewFmXUBjTm33hRVzAUI9W9GhRdhZPEIW2bMAA7CjDfqKNpAZmLc5cooHd3V84mtRGZgGFiSdAB4b+MMj2ZAzpGZ+9XdyKuwo8LfsJFvKCgLDKcvW5Ip4xUxC6UsTUtV/5HrFjFZUIoAAQlqtfk+kUDPJDZgxauUUvZhy9IMkq2LkycrFFLKyhRfKQXseejh4C6bEFy6gB8jpQagaQdMvMClLFgK0PPaBzFNRyWFOR6jby0jg5yrcltkVYYqAOZJ1Jopn1Ya+EWMIsgh0uml6AkFn/AD0itLmKBBGoroVVPrpF2QoAlkOwAtZnV0LVrF45IAuMUlSgqWksAN30B5PSAySZctVwHFxW512+0PNkgHMC3IUIvcawI5cxCiV3JCywUNGbUVjpKe5V7EEqADuFammunzhKlgu+YMLBne+trXiMxNHTfVJrmD77U/eIhDLapLgMRfenjfRj1ji/kmg0tKiAGqAQAbtcAn8vFpclvA6ttsdX1H0ipImAEBm1CjTS23N+Yi3jZiQAAA1v3trFRqrGY3EML7RSc7OGOUmjjNYpo9RcHeNSWttARfZjpasCTMAazi4ajCz1c1vFaTxAkhKSQQ7N5fImBMfU+DSlzkoIUojmBQsDSMzHy5k7OFnIhrG5c0P7CNLhfDaKWWWovua3a/SHxxIUlSQ5pdyAQW/aOjtRGlxZkf8AC5csD2aQldyXuLipq1PWLeRWZqO79TtyFf5gwnhalTApZSnT/EEM1rO4/mJSEOGKt2Z30P50jim5pNqrFNJOkCMsAPQ6kPy1a3nAQSLC1SH6h+tGHTnFuZhiCzAuHfdydvCAykd5nLh6aNoGL66NFNNEE5hSWozpDkVYfdh68oBKQoOnQsTTvBqCrcydvEROY4URTL7w5aMX1h5MvM5ZwE0NvlezQXuMtg7KoKONWDhwOlxACSXdIObVTDmw8IhLQwCtE6OLAuTd32JggVnBJLBwWa4tTXbeLTsGAmpJLBjQWLgOH0v+0RlJSACCXsq5SwBalPLk8WEgIV3Fd4VOzbE+kRGhLVqA7efi0Q/gQaRNoXAIYANzZ9YKhBIUK5SWY1AN6CtLmKUmYQKhJcAM9xfzrBJuJIokOL6/gvFJruMJiEkJ7rqBqSQzl2HzgUpVQNAQDyvv4RGbMUEggEFmJqKg69PpEwtJckPUubu1m/NYXfYQYztgG0e7aawopkA1/wDY/eFFeYwATJwYhRAY3aqr87QfhciudT1OUFyw6saFopTpLkBkg5gSpqgB6MdPnSL8yflQUhnOliXLVAsweJh7vsNe4DHKK15WoKA1YNS/5aLkuSxDkszONGDZX3G8VUzWaoGgqDW4cNZ9L1MTWDmyC5o1TXM4NbftE2rsQZEkPlAAIcOkly9qux9Il7GrWNK2r9TT1gSSUmjK05baXFR5wday9KUa9jtW37Q401uMAuWUEhQsddm05t4RAA5gkP0sx8Ho/wBYvyFBSnUczUIq1+VWpeKKzV3sXcg1bShiJQS4AdUskAOrTS1TrtV4HMTZxU1pRmLQVSEMCXALghzar6WMQUuj17wYgHowHpU6iDpQhkze77pKKZmq1i/KzsdYjND6Olh1flr4xGaA5QCToCR5AtrCwwIOuorYPTnt6RO4FyWnMQzkkBjW9h7z9PCkQw6iXBCqPm7rgEX9IUqWQTUGx5mwccx9YirE5QUg1LuGOnPw3jqn7jsx+KTzQJBJLmnhWulD0gvC8MJaCpQdWlAfXSLuIkgpSoPmJbxNBTenqILgUKchRSRXM7fl/GFFbgafD8VQZVBgagXGviWeK+IxhMwWBSSbaWYirhon7VJJFEk1DXc96pGnOJrWFKD1YDvAizjfxPjHfdqrGZ02cBVAy2J5/m0GwqyQ4BcPqz7U1Vy2iWLWkZtqBhydjanveZgWR1BQGVJcu9QXLB9Xt5xzaafIgsuay8wzO7dd+Y/eDzFpSHUW0FK/nOKsueynIo92sKDTw5QXEhKmKNqeZJLbfbnFxewgaquolVmS1T52A9YhNxCkZQoqBbUX2sfXnBsPNdwC+UMGDXv1184oT5Tkqbe1b0DPES2WwEio93MS1tWDgn6mnKJLmH4q0oxO99iL8qwPDJvmzByR7rkAci9N4Swkp0HIVa7i7+HMRC4sCwrKyiBSum9oaeBmYE0ZyCKH4h1eAqIBIcb5S9xRqVB96lIdeGqAKhhYm50pzfyh2AZIchyTQkvtWrkWZjEyR3wC6aJFWYvRwL6/lIqSkEqygv46Xo/Q0eLZUqrMTloL3DuBpVzAtwGxAd0gju90Fx3gCX6+sNk/tlDVJux2b0qIjJmsHL1b+S1/GHVMJqLCjBgGr9YfO4MhKwyiH9plvRyGryhQMK5KPnCgEPgi8qte/wDURHFj3jq4+cPCgl9hX8opVFsLNbyiZ95fQ/MwoUR2EW8PKSZaXAvt/sRDSkhlU+NvB4UKOi7D7EcaplBtjFdFcgNiz8+81YaFEy+4QKUo+0/71DwYwVBon/u+RhQo5PkQ12ev4YIpIbx+0KFCiNDyhbqn/wARFbCh1V0JbyMKFFdxFqZ8PU/NUWJKWztT3fkIeFFx5KiTUgOqgoacrRHHoHtjQW/9IUKO74HIng0gu4emvSKE2hU1KJHqIeFEy4RJNVvD5msG4mkAhgAwo1GrChQLhgKUgZXYPkT/AOJhscP7SeYS/O8KFDf2jZBdQxsLcqRGYkZpIYNmT8h9zDQogSJSEAzKgUWoDowp0iCQ8wA7/UfeFChMA85ICgAGc1bWkJZ/5X/U3hmRTpChR0QMU40R1UPDuxWmpHf6fRMKFESBBZUwsKm28KFCilwS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75" y="16288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2974082" cy="316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37" r="11657" b="31722"/>
          <a:stretch/>
        </p:blipFill>
        <p:spPr bwMode="auto">
          <a:xfrm>
            <a:off x="3173987" y="1628800"/>
            <a:ext cx="2735225" cy="202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 descr="http://edu.zelenogorsk.ru/projs/eko/nasek/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22669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847" y="4121105"/>
            <a:ext cx="2704516" cy="216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1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Введение.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	Недавно мне мой наставник Андрей Львович Лобанов, </a:t>
            </a:r>
            <a:r>
              <a:rPr lang="ru-RU" sz="1400" dirty="0" smtClean="0">
                <a:solidFill>
                  <a:schemeClr val="bg1"/>
                </a:solidFill>
              </a:rPr>
              <a:t>(Ведущий </a:t>
            </a:r>
            <a:r>
              <a:rPr lang="ru-RU" sz="1400" dirty="0">
                <a:solidFill>
                  <a:schemeClr val="bg1"/>
                </a:solidFill>
              </a:rPr>
              <a:t>научный сотрудник, канд. биол. наук, </a:t>
            </a:r>
            <a:r>
              <a:rPr lang="ru-RU" sz="1400" dirty="0" smtClean="0">
                <a:solidFill>
                  <a:schemeClr val="bg1"/>
                </a:solidFill>
              </a:rPr>
              <a:t>веб- </a:t>
            </a:r>
            <a:r>
              <a:rPr lang="ru-RU" sz="1400" dirty="0">
                <a:solidFill>
                  <a:schemeClr val="bg1"/>
                </a:solidFill>
              </a:rPr>
              <a:t>и </a:t>
            </a:r>
            <a:r>
              <a:rPr lang="ru-RU" sz="1400" dirty="0" err="1">
                <a:solidFill>
                  <a:schemeClr val="bg1"/>
                </a:solidFill>
              </a:rPr>
              <a:t>бильд</a:t>
            </a:r>
            <a:r>
              <a:rPr lang="ru-RU" sz="1400" dirty="0">
                <a:solidFill>
                  <a:schemeClr val="bg1"/>
                </a:solidFill>
              </a:rPr>
              <a:t>-редактор </a:t>
            </a:r>
            <a:r>
              <a:rPr lang="ru-RU" sz="1400" dirty="0" smtClean="0">
                <a:solidFill>
                  <a:schemeClr val="bg1"/>
                </a:solidFill>
              </a:rPr>
              <a:t>сайта Зоологического института РАН), </a:t>
            </a:r>
            <a:r>
              <a:rPr lang="ru-RU" sz="2400" dirty="0" smtClean="0">
                <a:solidFill>
                  <a:schemeClr val="bg1"/>
                </a:solidFill>
              </a:rPr>
              <a:t>подарил два экземпляра книги-финалиста </a:t>
            </a:r>
            <a:r>
              <a:rPr lang="ru-RU" sz="2400" dirty="0">
                <a:solidFill>
                  <a:schemeClr val="bg1"/>
                </a:solidFill>
              </a:rPr>
              <a:t>премии "Просветитель" сезона </a:t>
            </a:r>
            <a:r>
              <a:rPr lang="ru-RU" sz="2400" dirty="0" smtClean="0">
                <a:solidFill>
                  <a:schemeClr val="bg1"/>
                </a:solidFill>
              </a:rPr>
              <a:t>2014 </a:t>
            </a:r>
            <a:r>
              <a:rPr lang="ru-RU" sz="2400" dirty="0">
                <a:solidFill>
                  <a:schemeClr val="bg1"/>
                </a:solidFill>
              </a:rPr>
              <a:t>"Жизнь замечательных </a:t>
            </a:r>
            <a:r>
              <a:rPr lang="ru-RU" sz="2400" dirty="0" smtClean="0">
                <a:solidFill>
                  <a:schemeClr val="bg1"/>
                </a:solidFill>
              </a:rPr>
              <a:t>жуков», авторы С. С. Ижевский,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А.Л. Лобанов, А.Ю. Соснин.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Книга настолько интересно и просто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написана, что один экземпляр 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отнес в Детский садик «Непоседа»,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где когда-то сам занимался.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http://www.zin.ru/animalia/coleoptera/images/mini/our_cove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1338" y="3284984"/>
            <a:ext cx="2247086" cy="328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733256"/>
            <a:ext cx="807524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Их нельзя убивать!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274638"/>
            <a:ext cx="8226424" cy="157018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Божьи коровки очень полезные!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400" dirty="0" smtClean="0"/>
              <a:t>Слайд 9</a:t>
            </a:r>
            <a:endParaRPr lang="ru-RU" sz="2400" dirty="0"/>
          </a:p>
        </p:txBody>
      </p:sp>
      <p:sp>
        <p:nvSpPr>
          <p:cNvPr id="4" name="AutoShape 2" descr="data:image/jpeg;base64,/9j/4AAQSkZJRgABAQAAAQABAAD/2wCEAAkGBxQSEhQUEhQUFBQUFRQUFBQUFBQUFBQUFBQWFhQUFBQYHCggGBolHBQUITEhJSkrLi4uFx8zODMsNygtLisBCgoKDg0OGhAQGiwkHyQsLCwsLCwsLCwsLCwsLCwsLCwsLCwsLCwsLCwsLCwsLCwsLCwsLCwsLCwsLCwsLCwsLP/AABEIANUA7QMBIgACEQEDEQH/xAAcAAACAwEBAQEAAAAAAAAAAAAEBQIDBgABBwj/xAA9EAABAwICBggEAgkFAAAAAAABAAIDBBEFIRIxQVFh8AYTcYGRscHRFCKh4VLxBxUjQmJykqKyMoKDwvL/xAAaAQACAwEBAAAAAAAAAAAAAAACAwABBAUG/8QAKhEAAgIBBAIBAwMFAAAAAAAAAAECEQMEEiExIkETBTJxI2GRQlFSofD/2gAMAwEAAhEDEQA/APl0EFkQGokwqpzbLludm9EWxq5rFKMKwNQXYxFD2od8iLm1Je1mk6yKKKotpqXTK0FJRADUvcPpLAJrExGWiqKnRDYM0TDEimxI0U2L3U6DqaZPTEhZoldETMZitFcIKgntkVqa2C4WVroNB4I3oGvRog7VM0FBHpJoyjXuB0t2g2T+OlyVxXAly5EseHDarm0YTjqFxgUaCTYo+EXvwqbdQvRTqqCsUiBEwNsUcIFJlOrUQZMLoXKPSAXYCrIGWUcXziKbExZ14sz7Cpveg3S2UDUImzmOaLJ3INz1KSVDvelMzzyEtMKbHhBPeomRLlGyo5aBepQtRAijKvXG6DhnouhdHkri5RnbZDPmsgp2GmezvV+EU9zdJ5arNajAo/lBTdrSCY3giRcUa8p40a2NWBZOGNEAKlpRETUaZdHmghZ2Jm1ijJTXRopGbqo0inpdJ4HFa+ookmlpNF4PFLmh0WaHDoLNA3Jkxioom5BHBqKxRToLjGrgM1b1I3qg0Chil1aMZBwRDIUSRbdCsRHcpCIjYmwhG5SbCiSBchc0cEPigvE5O3RBL6+H5XDeCiozz8k0fPJnoZ0isqDYntQsjkDOBJkjOqn1CHnkQL5lQhsZdcoukS9kytEqoqyipmsVayoyS3E3r3CYXP7ElQ8bPXSjwGSTE6lWKFzk+pcNARwpAiUQVwZB2DrTYLHZoG5SqKZSw/LJE7C7HdOxGAISmcmUMaiBK44kS1itEatiiREsnDGrXxZK6OJW9WmIFsUTQpLiNOtTNGlFfFkUEhkWdhjrsCaRtJ1JHhLtbeK01O0AII8lyVMg2m2qxkSvCtYxFRLfsiyNXCNWNapgI0gGyrQXmirSxcQiKspc1B1DEwIQtSFbBPleKM0ZHjcT5oAtT/pNT2leeIPiEhKBo4GaNTaBaiNL5YU1eVHQuhZnaE/VlSTJ8SHdDuVJANCyKPrXALYYZhwaBkkPRqhIf8y28LFVI9fN8lTYFMRIiy8ChVAVRFklLXaL0/qBkkOIR2zVSCghrSSZhaCl1LK4Q/SIWtpWZKRJJBEbbo2KNUwtRAfZEgKLgFxCjGrAEQNA7wl9YwW3IbF8d+fqacBz9Tna2sO7ifJXCipmM0qmQzSbQX/KDuDAUpzttR9dv0aI4qScvfS9imgcBNrHitTC5KJn0dvkY0X2jIoKZr4vmhku38LjcJe6UeeH+B/xKfXH5NbGUZEEiwbFWzNvqcNYv9exPqXNPxyUlaMuSLi6Zc0KVlYGc964N578k6hNkWtXkrLDnivVTUTaha4vnxO4eKjpInsiqKhuSJZz7qE7cuebqeiNmE6S093uP8I9Vk5Y7L6Di0Fy7+UeZWQrIMyra8Tl6mFzYlcFzFdNGhylswSiTc1RLFwcoF6GhQ1pYrPTmJLp26Lro+F2SA9a0TkKjEVxaXFXRQKF9Ig+ElDVeH3CfQU+Sm+nRpAbjJ4TRlktti2kLMksZT2fdM2uQvgJuy0FTaVU1ym0obLCmOWW6edI/hWMjYf2k5cAfwMaPmd25gDtO5aFj18s/SFWxzVD/wAdO5kQF8iHs03O/qyR9ovHH9SK/cDbi5axwYS0uBFxrGWtLaGd7NIufpFxufCyCknsEKyuDuCXDE9riujr5MunjljJ/dVI1VFiYvYkoXDukErnPjf/AKRfhbO1jwSSOck5JvSwm133N9QPmd6B4oQTtdk3fJOM4ukvXpm46GSfPpbxYdm9fSKOXUvmfRR+d1vaaewHPlkr0/ETDrfKZoA9eg31pZHVK4VK17znuLC5Xt4hCnX2i+6zfcruu58yfFQ637d21yjdlpUEtOXh9h3a1VNz7leB/O2x9T5KuR/Hv9ewK7BFOIDM/wApWUrWZlauujLshrS44K52tHHmJizrzMXUtzQci3knRq6WVnRk7AqeNmKcDHvKGLk8q8Fe1LJKRwOpA4NGeUTU4jRnWFRSPyttWlrIMkhbBaTJZ5Lk9UnaGlJBkmNPTL2khyTBgTEKbKmxLx8aIsvHBECJ6ltipsK9rda8g1pUuxsUExhWGnJV8UdhxRDGqKJdlNPSDb4L4F05idHiFQ4tcGmZ1jsIsDYdxC/QznWC+ffpBpGyBxyBcGtHy30nlwa0jjmOQjjJQFuMpcrtHygxaQyORXNw8xjrHB2gCBfROjc8bLbRFsDBHG0BoJOeZJOsk7ShqjESQWusWnIg5i3Ys61bbpLg6r0u5KTS3fyi6PotA6JjxM8nJ4fHohpGwBpF+8pLiERLyHSyOud4b/iArIJHRAiBzQ0kuMb7ltzr0Tral76pzpLOYWuOqxuD2FHbk+Ov9gxgk/1e3/H/AH5N5gErW6NrA2Hyt2fda6Co5sPNfPMFmtbNayCq1bEEZCp464NDHUKZqr+fPukQqb7ee66mKjZz2kbe9XuA+MfCq/PMjnL3U21Q99Z7h6pGKnj9fP8ACFa2p48Ljdubu7UakC8Y9bUbzf76xfzXr5b9+3ed/ok5qePh5BTFVzzsRqYmUBvhrQ+Zo/hcfALQNogs50UdpVBO6N31LR7rZgLVifiYMy8gA0QVM2Hg7E2USE2xO0ylbggOxI5+jYvqX0J8SHfS3U4FyxpmFqDkljGDTTmaLJJZPleFzZM7sY8DuE5IhrkLTOui2hEmKaLGLpSpsavXo0DQixV9lfhrL5qOJR3RFELNASn2OrxD4wiGtQ7CimI0LZVMsdisPxE4tcx05dpGxs6dzS0Bp2hjS+/Fw3FbjQ557UJJRNuSBm7Wd9gbeqtxtFxdM+bYhg5OYCQ1WGuF8l9iqMNB2a+b/VIq3Bwb5c8kLO9PXKN8NX6PkdTAWoGXPIr6Hi2B67BYnEqIxlFBtOmalkWRUFYTKbC5ud+08StFTVHP5LJUEtk4jnScnjJi5Q9GhZVX5J8yr2z+2y6zzKhXtqFSkBsHvxXOztO9SbU8efQJJ8QuFRz7lXuKcDRCqv8AZWxzJJFOnGB0D6mQRsy2uda4Y0a3duwDaeF02FtmXK1FWzb9BaSzXzH986Df5WXue9xI/wBq1gQ9FTtjY1jRZrQGtG4AWCJC6UY7VRxpS3Ozxe2XLkRRGy6ykuUIYN4SXFGWsU+kCVVrNLIbVzJo7MHyW0BuAmkUSroKXRACPDEyKEykrIaIVUquIVUgRAoX1YyVdOVOuNgVVSnIJTfI9LgYwJlEMsudf2SuJyYwPTMbFTReG89680efFeadgM+RY+i5r+ez/wAuThZzxfnsKDmguLc85Iw889h+iiSPX63P+SopOhDV0N7887FjOkOCgg5L6NI3fzv/AMSleJUt7885+SXOKaHwyOLPjVFg0j5Sxgu4Nc4Da7RFyBxUgCMjkb2sdhGxbrD6Pq62N2/Sae9pTXHui0U5L2nQkOsjNrj/ABDfxCzuDkg8mv2ZKl1R8ybIrmTZJ3V9EZ2fu6Q3tIP0yP0QX6jl1aDv6XeyU8UjStXikuGBCVEQXTWg6J1Ehyjd/us0f3ELZYL+jokg1EgA2sizcf8AkcLDuae1Mx6eb9Ccmtxr2ZPCMPkneGRMLnbhkAPxPccmjie65yX1zo1gbaWPRB0nuIc99rXNsgBsaNnedqNw7DIoGaETAxvDWTvc7W48SjAF0MWFQ59nKzZ5ZX+xIBSUQpJwk5eFerrKEPF6AuXihDDTPUKCm0jpHuQHxFyBvTilfYBc+02daVxVBzI7L1ViVTDkwQRe1VuaiALqt6lETE2KDIoekOQ7EXieooCB+QSJdmqP2jBsiJZOlPWKxs3PJUUqI42OOuXNntzzwHbdLTUZLm1HHx8ExTA2DNs3Ec7uGXg1edbu8OzO3jojuSwVHZ2X52W5KkZ9/Nt/EC57Sr3keMYB2XDzt+Tj3hVSgHXfj6/9iqIpc753HoNw3Zf0lemUW51fkAO8o07FtCbFobOa/a1wPgQTdPAEoxc5Hnv8QUZSyEsYd7W+SCTpmLV9JhUoVDIrle6aJpYwjgrZhGFAyycQlK4nWRLZrLauglwMdNdpoAVK9+JUoPcMA5TBS2Opuio3qqCUrCQuUWleqgj1eXXKKhD5Hhcuk4ndkn8MyyXRyT9nfe4p7DMuTGR3MsfJjtkqt6xKople2ZNUhG0ZCXnZz6Bc6Tfx+/PFA9d3Lx9Rx52e6YpA7SOInI353+vgkcM2X0RtdVZeX3+nis/BU/M4X2pOR8miEfEbulXCZAmZdp85JVhpB5muvHT21+KBdKoOm489quwkhkKnnb91Js/fu7R7HXxSls3Pt7qbajkasvRWpEcRy2fI27efG5XCqufI79ufiEoNTx7ufFc2qTIyFOAbXS3CYQvs1o3ADwCQOlu4Dj9yi3VQVylycbWypqIzdPmjKadZj4vNG01Yn42YrNM2deuqkmZWKRnutG4ljQ1SqfW8UqfUWQrpyVW+gZNmmo6m+1PqV+SyWEsOtaemNkxOxmOxm0qaFZIrmuVGhMsXi8uoF6hLPhvRqT9nbiU8bIqq7Bm0miGEkOvcnePshhKuQ04PazvRmsnkvY2ZOpifilAqFxnspuJsHDqjUq31eXPelBquKGmrEW8tQDK2q1rPwVn7U8VGqqyUnkms4EbCkuW5miEFTNb12ak2dKoai47VMyqrFqIwfUKk1CBdKqJJlTkMjEafEL1s10qE6k2ZWmW0NBMrGTJa2RENdvTUZc01GLbDBLrPcqJKkqiap2IJ0iFScnZ5XPl+TI5DKCa5TemSGlKaxzrVCVFRY06yykJ0qNQpxyXT0yWHPlurKUElUQNunOHU4CJchJWNsNjsE1D7IKHIL2Sayb0PXCDGT5o6ByR08uaaQyq0CpBrnKh0ig+dCSVGastyMv0oi0odIfuEHuOR81jnSrcwyNmjsdThY96weI05je5rtYPiNhXP10KkpL2djQzVOLIunUX1CDdIqnTLBZ00gp1ShZqhUPcqXlSy+EdI9UNi0irLbBmSnnR/DNI3I+VuZvtduTMcG3QjPnWOLZ58CWtFhqGYQzytfLGEuqMOa/8AhO/3TsmL+xzNPrtvEzNOKqITmbBJBqsew+6oOFyDW3yWf4zpR1mKuJIXAK1gRYo96vZAArUUhGX6jhiu7/BRBFvXsjjsRJF1FzFbd8I4mo1csz54QqlcQvI3oipalzjZHGNGJoYtmsr21gSfrVF8yYkEkPfiroqnnWZinzTCCpTESjWUlQnlFOsZR1Kc01ZbanwlQceDWioVM1Skja66qkrEx5Am2aWlkTWOTJY6kr+KaxV2WtOi1QF0NqipsgJarNBz1XFLZavNLnOirBOjFdlolOMUwptQ38Lxqd6HeFisHn0XhbuknvZTHWXHUjp5LxztGDxPB5YT87Db8QuW+OxKXsX2WN1wgKzB4HXJiZc6zoi6yz0H+LNUPqDX3I+Thh3KyOiJ2G3YvoM2ExN/0xtB32ulM8Fily03xrkHJ9Rf9KElHhNzmNEf3H2Wkp2hoAaLAagqY40RGFUeDmZtRPK/I6TUgXyWKNlCAqIlcpCXMl8SqpZ7oN+SqMtlnbEORa5q5oXjH3VrVVETKyLKmRyKdFdCywFRDEgOoKVT602dASrosKvrC0RiFtsQtaSrRTrRNwbgrmYVbYmUU0zMGjK9ZG4Fa1mG32K39VjcrjFlxiZ2FxR0EhTL9Xq+PDkXxsZQE2UqEkpTpmHKqfDESxsKhI2sIKOjxSw1oarwopdNA5u9HbSBlEdyYpdByV+aTOmIUQSUlpsVtD4jYrX4ZKSwLlydpPZ19UPaV6JfqXLlrMoDK1Jq5oXLlmz9CpAWkpxPXq5YBLLHFCzBcuS2ALalqCkK5cohciuKTNHxL1chZEFsapmALlyGPY+JbBRNum1NRtXLl0IdDUFfCNVT6cLlyYRkGxBSEYXLlEUj0QBFQ04XLkaCQU2ALw04XLkQQLPSNSqroGrxcqBZn6/D2oRtKAuXIH2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7999" y="1556792"/>
            <a:ext cx="4392488" cy="394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4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После этого слайда выпускаем на волю божьих коровок, которых я нашел накануне и принес в спичечном коробке.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Выпускаем на волю!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E:\ФОТО ВИДЕО\2014 СБОРЫ ЖУКОВ\106\455_1410\IMG_62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5525390" cy="310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5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Божья коровка,              </a:t>
            </a:r>
            <a:r>
              <a:rPr lang="ru-RU" dirty="0" smtClean="0"/>
              <a:t>Слайд 10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Улети на небо!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Принеси нам хлеба!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Черного и белого,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Только не горелого!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Лучше спеть им песенку: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xMSEhQUEhQVFBQUFRAUEhQUDxUPFRUXFBQWFhQRFBUYHCggGBolHBQUITEhJSksLi4uFx8zODMsNygtLisBCgoKDg0OGhAQGi0kICQvLCwsLCwsNyw0LCwsLCwsLCwsLDgsLCwsLCwsLCwsLCwsLCwsLCwsLCwsLCwsLDcsLP/AABEIAMkA+wMBIgACEQEDEQH/xAAcAAABBQEBAQAAAAAAAAAAAAAAAQIDBAUGBwj/xAA6EAABBAAEAwUGBAYCAwEAAAABAAIDEQQSITEFQVEGE2FxgSJCkaGx8AcVMsEUIzNSgtFD8WJjkjT/xAAaAQACAwEBAAAAAAAAAAAAAAAAAQIDBAUG/8QAJxEAAgICAwACAQMFAAAAAAAAAAECEQMhBBIxQVEFEzJxFCJSYcH/2gAMAwEAAhEDEQA/APJ0IQqyAiEqRAgSJUJjEKROSIARCVCQDaRSVCAABIUqEDESJUIARCVIgYiEqQlMASJzRaHNQA1CVCQCIKEIAagpyamAIQlpACITkIAnQlCVIQ1CWkgQAIS0ikBQ1CUoQFDUJUIARCVIgYJEqEgESoQgBEUlQUDI3lRWpHhMAU0BLGnlMaFJlSaAjQlISJCEQlQgBEiUoQAiEqEACEqRAFhCVIkAIQhAAhCECBNSlIgASJUIGIhCEACVrbVrB8Okl/SPU7LcwHZ4MoyHMemwWbLyseP17N/G4GXM06pfZix8MeeSsR8CkPT1NLpv08tlXlddrD/WZG9HaX4njpfJy2JwDmb6qqWro56WRiI8trdgzOemcrncKOGpR8Kro01mHUrXWrUYoLS5Uc+is2ClIQKT5AoXBF2OiCQJincxRUgraGhCVCAGpE8pECGoS0hMASoQkBOhKhIBEIQgASJUiYCFInJqABCEFAAVYwGHzuA5c1WXQcBw+gPVUcjJ0hZv/HcX+ozdX4ts3sFAGNAClJ1ViIANs+Hoo5B+/wBF563J2es7KOkZ88gaC4mgNSei5/E9o2g01hcOpOW/ILc4hAJGOYbo9DRWD+QMB1c4jpoPouhxlhq8hg5c+S5JYa/kmwHEM9PAog89dR9VFioi4EqYQtYKaKCs4CHMH9ANfUq+Eoxn2XhTyMcp4GpfuOfgNFWTIo5ofaJGygN2t9qRwOriWzMFEXBRGNQPbSmkRsuNVZ+6SJ5CCkRYiEIKCIFCEIACmpxSUgAQlDSdlZbw6Qi8pSbSGk2NQhCCIIQhACISpEAIU0pxSFMBEIIQgYi6zgbf5bT4BcmvTPw1wbJoZGuqxHJlvkQdHVz6+SycyDlBJHV/E51hySb+v+kOMxDGAZiSaHst1J8+idI8GiNnDT1WV2e4LNI456y5iSc1kjNdDpotjjcGTQbAactNgufkxYoQXR2/k6eHLlnmkpql8GPK74/f36qpI6in4mXXz1VJ8l/FEIGqWmNldqoJZ3NHs89D8VBisc1po2T0Cs4YtkaDy/1utcYONNrRiy5YyjKEXsR7P5f7qiY+a2ZHNc3KNAN/FQSYe9iPitGKRyM8Gv5M0FQTtWg/BVzVSZlLQpIzOLK7AlKfVBRlBBhaEiAgiKgoU+Hwj37ApXQ0rK6uYLh7pDoNFt8L7NE0XC12fC+BBtaKmeX6LoYW/TnOE9neoXSR8EFDRdBh8EByVsQhUO2aUoo8BQhC2nOFSIQhABSJUiQAkQhMYhSJyQoAauv/AA84kYpSBru6jQtpGR2+1W0+QK5FT4HFuikbIyszTdEWCKpzHDm0gkEdCoZI9o0XYMn6c1J+HqvZTEBmIa1+mZ2Rx6ZnDb6fFXPxQwkcT2CM3mHtA8qIrZYuGlEkbMVhdQz+o0m3ROBBqS+dnSrsC+qx+K4t07hmJJskWTu7QkknxK5MU8aeOS93Z6VwebIs+J6raMl0oIrny/cetfJQtiJWlNwvunU6id9NR4FMfI1u6l3XkTT1Uv7mZH5TZJPNXYcJlblGyuxvDtkPRLPN6ZCPGxLcUZkmF+H08Ux+CFnJtyzbnldDbrXzNK3MqkmILdAav0WnDkbObzeNFLsg7k5PFUXsN6qUyk81Bi5r06brVFHInJURzP5KFCtYTh75CMo9VZdIo22VVawvD5H7BddwbsgdC4Wu04d2ea3kqZZfoujh+zg+E9lSaLha7Dh/Z1ra0+S6eDAhvJWQwBVNuXpfGKXhl4fhoHJXGwgKwo3IolY1yjzJxKbaYjwFCELSc8EIQgBChCEDEQhCYAkKVJSAEQE5CLAsYHGyREmJ7m5hleAdHN/tc3Zw81s4OZ8ntPIu9g0NHnosnhuF7x1X8/vouhgwRaQKWDlyXnyeg/EY5U5OVL6JZBTfFYsmBkldzAXYcIwTZHta7axa9Uj7J4fuPZa2yAb9Oqo4sZS7V6X8/PGMlGXh4jhMDkCJWroe0HDzDIW8uS56dyzf3dnZux04px8KOIWJjJNVsYkrFxMRcaC6PGWzn/kb6UQuny6jWxprz5hQnEeA+qc/COF+HK7VcxHoV0Yxiedk5L1EgnK0ML2gnj/S/aq9lpHwpZfdGrpR2m4xZFSaO6wf4lYlhGaOFw6BjmE+uY18F6V2f7X4TFBgZI1srwLhcacHc2gnR3puvn61I19EEaEEEUaII2IKrlgi/NFsczXp9NuUTiuC7D9uhN3eGma7vQA1sl5hJlG771DtF3T1laadM0ppq0IXJpeo3PTHPSAe4qO1G6VJ3ydhR4WhIhajnghCEACRKkQMEIQhCBCEJAaGHwUcjsrJKcdGhzazHk0HkTt6pcHhmsc8TMc5wBZFAAc0sztI2aa5Bq4kb5QPeWcuxw0ckQgmDnmaITAODe8yN7t1ybkNa0vLLI3ogbpL0n6cZisJJDI5j8zXsIzDZzTQNeeuy9O4B2BxcsbJHSkMcMwcSZCRyLR0K4btSe9xkvcxObHbWxtrM7KGgZ3bkucQ5xJ3LiV9A9ksY6Hh+FYSHZYIgXGz7uovwOnopTcfGTi5x2nR4rPjX4TEPilJOR5aXDTY7/uut4d25kDcofnbWut+vyVL8ThFJK6T+SAWtt3egPza2Gxg27TLrWl7rz3g7gMQI3E924iy32jl5uA65b08Fnnxo/uho2w5zlUcis7rivGhKbsLGkcCsjHQCEZw8mN5c1jjqA5vI8+XRVI+IkBwJ25jUHkAD97LK+I/U7Ori/JYoqqo1J3BRGjyHmsubFkkgG65pMJiyXUVasEkrKsvOhklSNAxNPMKOTBVrv6q1+XOe22qrmcPZNpwm/hmTLBN7RVfF4KrNh/RbAhcdtVXljI3C0RymWeAyHQlKIir7mLX7McIhmkHfSU1pBMdEZgORde3krJZUlZV+g7ov/hfwlz8T3xackYcA6vZzmgADzIBPxXrD5aWfw4QsYGQBrGjZrdApHzrJKXZ9jRGHVUTOeCopHUoXSKJ2IrdKyVEj5E3Mq7pQVF3iYHkKEgWxLw2ONjXSPIc4WAG3+61nMMhCsOww9xwd4bO+B/ZVyK3SARCEIAEhUkcRdsNOZ2A8yrMOHiv23n/ABbfzNIApoWhxfhwiylpzNcLH36rPQMkiy+96Dr4eC1sHxl9PZYja9tSkX/MAeHZXm7rKAKG+UXfLFU+HY5wLWsuy3WrIq9AemvyHRLS2ySb8Qxryywwlotw0c7UWaB9K5BXOEyy5mMY+RrMwsNke1oBPtHKDXMrX4N2RkkILwQOi7vhPZyOKtBaqll+i6OKT9OPwvZEyTPBumu+Ni7+az+EcKH5u1h0Z3ssbQRRIbFI3MAdx7HxK9Wjw5ZiM4IcyRgsA2WvZV2PG/kuPxmGrimFAoFrsRqBWjmySg7f+36dEoTtSv6JdEqox/xAja1ndxR/0JYZHWLb7TXNdY6FzW//AEuj4j2fw/EsNHicMGwyOYCAGgNNaOieBpYILb8PIibjHZoSumdnLnSQloFXZaWvGnMnu6/yWX+HUrosPLE6wY55AR0sNNfG0v1F07L4Jxg+1Hn3FOBSQuIcxzHDwJb6FQ4OJzXtL2FzA5mcB2UltiwK1BI5r2t3Em8xm9Aa+K4ztFws9+3FQMbmbq+Mttr697L1rmPNEeR20ybwddo6NvAo2n+Q4CMiyx5LnNPQHmPNZ2P4Iy7pMwvFHPjjke0RiQuDafnaHNNFhdQp2ux/cXdlnOzjpte1LDlxTvWma8c4te2jlMWBE7wVkQRytvS1T47GcxWNDiXRnQrRjxNx29kZ5Velo2ZeF9AqcvDXMN0Qd+YXTdj+LROka2WgboE7HkvTcbwaB7C7KDYAvc7b2rcfbxlGXJFM8Shx0sezifVdDwrtCTQepeOdk3NzPZ+nkuPkDmO10U3jvwFkTPSZMcwiwVVlxoXG4biJHNWv4y1HqyaSNx2PpO/MguefOmd+jqx6OaC2eInvYGSf2+w4fQrFWxwmQOikiJAJpzL0sjl8lpOQZCe6QnfXoeadJhntOrSPRWOFYXvJADtufIbpARy4J7WB5FA7a6n0VdrSeS2uKZ530wew3QHZvneysYeURRgNaJXi6LWWG+GbmgZiYyB7KD+YBA6X4clHho8zmtHMgJ+Kc97iXA5uei6Psh2XnlkDy0sY3XM4VfkEm0vRxi34ZnaCX2mxjaMAeZoKPhnApp/0tIHUil6NgOxbGyGST2iTevJdPh8O2MU1oHoqZZH8GiOD/I8+4P2Bddyn0XZ4Ds9FFVNHwWr/ABNckyXGdBXmq279LowS8Q5sYGw+ShdAKPU861HiEn5gRu2/JI3iYI1aPHXVK4k+rGBmWw3QE3rqVz+MpuOicWtzOie3NXtXmFEens/5roHYtvQrnH4vvseQBbMPFWY7CSUuzADmCGsHgYik1pgtNaNaRt7rlsQ0YXENjFNhnAoAUGPGmngaGnK11Dpm+7f34rnO2MIdEx7rbU0DW+IkeGuHwDjfVqjFXr7Jt1s0u8a1tFv+Q39QnjCZxbdQfH5KrO19XWl11I81RjxTo3fsdiq4yr0ucW/AxHDi3PloxyEd9C7Vj699osBr9d/mFnSYxsUxhc57ohkDZi12pI2Nj5la8vEG8tfNZXFGiZpaANQNBpZFfPRXKd6ZV+nT7FHiBBvW/Fc9iG6redgpY42iZhaa0JIcCLNEOBI2Hms+WBWQ16OUVJWjLZKQul4P2uxEWVveFzAR7DjfwJ2XPzQpkYKuoztVpnq47YQYhoH6DVZXdfPYrjOOFpJoeX+1z4ephKTzTSIVREXUVPFMoHNT42pklJlwSJcyianKSRPsY4UmHjLnBrdyQAolNg5cr2u6EH4FDOaWsS4xEsaTY0J8egHJa8GNbFE1zmNBdpp+ot5uJO+qzu0MeWWxs4BwVLFYp0hF8gAANgByCQza4hhjI0SRuLmc2/2+QVfiWFkfKGRtJFNyADSqGq1OxnA8RI+wMsfvX73gP9r1fhvB4Yh7LaPPS1VLJ8Iuhib2zh+y3Y9+ks5u92ctAKvrou/hga1oyigNFJKb0GgCfKMsY8Sqvds1KKiqRDJqm92eQSCWuVpf4gHex8whUyVEEjaUJIPmrEgG4Nj4UooWkk/TdJjXhF3aqYnB3qND1WvkpRSNUXBMFLZiGSRv6qI5uok+o5p73BwJFCy4nLoSSTenLUnTx8VclCxsU2iSNFU31LEuxcaRdVVb8x4brJ7U4Ey4WQMcGOa5srbZYcYg85QfdNuB+Nq7BjA4Cz7eo23A2+VhRTO9bU4yraFKN6ZRkxJcxrqILmtcddswBquo8Vm4ycmieWn31V6Z+6ysQq2rNMEQvkSxtve6OljX75KB8ifhwTdAmt65DqfBTihz8ExfCDMc3eiN8bCY3GyH0f6V8rGauWlKsIibGpynK7T3qs/UH1WtCaPtCx4GiPEeP34qxC0CxdNdo4+WoJHqfiVoT1TMj1K0czNAqj4V1WLwB5/fQjqFSZgMxy6ZiabyvoPNTiKTTVnPviKZstubA5XZXCiN1DNw9WIoaMwPUrHJX4chMDE6FRYBTlG1PUojMdKEgWlwThT8TIGMBOjia5UCRr5gJN0Ykr0jRZF/EwtA/qM0rqF1PYrsR/y4ir9xm9f+TvFbHZvsTFAMzyXPrddbHBlAA2WeWTsaoYeu2QshawU0UPgpIjr4KTuxv49EwtPu/RV0aL0SjCm9NvhoqmPnN0PJTyTPFX8NB4fsFWxWU0WnnqDVjQHVEvNBH3ZHh3tNh1joeX/SV41IseY5+ProkkhIJtIY+qX+hv0CzUVv96q1HEReu++v1UMWn/SkDCdimiLYrgq8j0skhCildeoTYIqzGrWRijqtLEOWRiyqJo0QM2eQtOh2TmYu991Biws50lKuOjT0UkaeKkWXM5PZiMxAJ8LTMQrkiNVopSuSwTUmSqNpU0ge0bML8w8vFXMJJkJsW1wpw9bBHiCB8+qxsNLS2IacFYjLNFqrH38lTxEfpXNSNflNdfFOk1sHkpFfhiYp5Ly5xJJ1JJ1PirLHW3e/r6pmLiVWOWlKLCStD8TGFQcxXJZLVZytRAiISJxTVIiQcI4HNif6TCRzcdG/HmvX+xfZ0YWLUAvP6jSg7Ff/AJ2eQXV4ZYnNyY8eJRViuNeP3ukZL97hK3/k8m/uoB+6VlhKbJ0vmT0+IKaZN/kP3T3fo9T9WqF6kR9K0rz1VSRjjz+wrnNNlVbVlidEcLyf1G3WrIi5qtF+taHuqUBTKkjVA6QjZW5lRmRISGOxeuqSeQcjYVSZNj2VakyzqhuJmWRi5lfxSx8WoyLcaKkz1m4gq9Ks+dCRpiVxJqpmPtVeamjViDIEoUCsvVd6mUpk8IWjhH0ddlTwe6ssU0Z5vZblKZHNrSWbcqt7yZD4H4l1rMfutKRZs+6l8iXgwuTHFOKjcrUQApicmKRF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902" y="2276871"/>
            <a:ext cx="4338570" cy="347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4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После слайда я предложил ребятам вместе спеть песенку про божью коровку.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Они с удовольствием пели.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Слайд 11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 можно нарядиться божьей коровкой на праздник!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gallery.forum-grad.ru/files/2/2/5/0/4/764216_2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264" y="1412776"/>
            <a:ext cx="43204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0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Слайд 12</a:t>
            </a:r>
          </a:p>
          <a:p>
            <a:pPr marL="0" indent="0">
              <a:buNone/>
            </a:pPr>
            <a:endParaRPr lang="ru-RU" sz="5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9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 конце презентации я раздал детям </a:t>
            </a:r>
            <a:r>
              <a:rPr lang="ru-RU" dirty="0" err="1" smtClean="0">
                <a:solidFill>
                  <a:schemeClr val="bg1"/>
                </a:solidFill>
              </a:rPr>
              <a:t>разукрашки</a:t>
            </a:r>
            <a:r>
              <a:rPr lang="ru-RU" dirty="0" smtClean="0">
                <a:solidFill>
                  <a:schemeClr val="bg1"/>
                </a:solidFill>
              </a:rPr>
              <a:t> с божьей коровкой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Разукрашки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9" name="Picture 3" descr="E:\ФОТО ВИДЕО\2014 СБОРЫ ЖУКОВ\106\455_1410\IMG_62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342762" cy="356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256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Весь урок занял не более 10 минут.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	Дети не устали, а когда я уходил, то слышал, как они поют песенку про божью коровку.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	Дети узнали, что божья коровка – это жук, что у жука есть цикл жизни, узнали об особенности питания, (до этого многие считали, что коровка питается нектаром), узнали о пользе и экологии жуков.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А я испытал себя в роли преподавателя.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	Но самое приятное было то, что вечером нам домой позвонила воспитатель, поблагодарила и сказала, что когда детей забирали родители, дети им сразу рассказывали о презентации. Мне было очень приятно.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Выводы.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1. Решено было учебные презентации проводить ежемесячно.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2. Проводить презентации на интерактивной доске.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3. Ввести в презентацию видеоматериалы.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4. Разработан график презентаций: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Ноябрь - презентация «Жуки-усачи».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Декабрь – презентация «Мухи (польза и вред)»,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Январь – презентация «Пчелы (одиночные и общественные)».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Надеюсь, моя работа в детском саду научит детей понимать и любить природу!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Планы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/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Дети с увлечением разглядывали картинки книги, и мне пришла в голову идея выступить с презентациями о жуках. Эта идея была с радостью принята руководством и уже воплощается в жизнь.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Воспитатели предположили, что если расскажет о жуках ребенок, то это даже будет более доступно для детей.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Я принялся за работу.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9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147248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С какого жука начать?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	В память об Андрее </a:t>
            </a:r>
            <a:r>
              <a:rPr lang="ru-RU" dirty="0" smtClean="0">
                <a:solidFill>
                  <a:schemeClr val="bg1"/>
                </a:solidFill>
              </a:rPr>
              <a:t>Украинском, конечно, со всеми любимой </a:t>
            </a:r>
            <a:r>
              <a:rPr lang="ru-RU" smtClean="0">
                <a:solidFill>
                  <a:schemeClr val="bg1"/>
                </a:solidFill>
              </a:rPr>
              <a:t>божьей коровки.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Детишки в садике занимаются по системе «</a:t>
            </a:r>
            <a:r>
              <a:rPr lang="ru-RU" dirty="0" err="1" smtClean="0">
                <a:solidFill>
                  <a:schemeClr val="bg1"/>
                </a:solidFill>
              </a:rPr>
              <a:t>Монтессори</a:t>
            </a:r>
            <a:r>
              <a:rPr lang="ru-RU" dirty="0" smtClean="0">
                <a:solidFill>
                  <a:schemeClr val="bg1"/>
                </a:solidFill>
              </a:rPr>
              <a:t>», поэтому группы сборные: от 1 до 5 лет. Как же сделать так, чтобы все ребята посмотрели презентацию и не устали.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Решено было сделать презентацию максимально красочной, короткой, но познавательной.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3242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7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ВИДЕО\2014 СБОРЫ ЖУКОВ\106\455_1410\IMG_6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7664" y="2852936"/>
            <a:ext cx="6691812" cy="376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2556520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solidFill>
                  <a:schemeClr val="bg1"/>
                </a:solidFill>
              </a:rPr>
              <a:t>А также я придумал «разбавить» компьютерную презентацию играми-карточками</a:t>
            </a:r>
            <a:r>
              <a:rPr lang="ru-RU" sz="2600" dirty="0" smtClean="0">
                <a:solidFill>
                  <a:schemeClr val="bg1"/>
                </a:solidFill>
              </a:rPr>
              <a:t>.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/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Изготовил </a:t>
            </a:r>
            <a:r>
              <a:rPr lang="ru-RU" sz="2600" dirty="0" smtClean="0">
                <a:solidFill>
                  <a:schemeClr val="bg1"/>
                </a:solidFill>
              </a:rPr>
              <a:t>карточки, 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напечатал на принтере:</a:t>
            </a:r>
            <a:endParaRPr lang="ru-RU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7"/>
            <a:ext cx="8219256" cy="3960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Презентация </a:t>
            </a:r>
          </a:p>
          <a:p>
            <a:pPr marL="0" indent="0" algn="ctr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«Божья коровка» </a:t>
            </a:r>
            <a:endParaRPr lang="en-US" sz="5400" dirty="0" smtClean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9723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Вот какой урок у меня получился: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021288"/>
            <a:ext cx="6368752" cy="64807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Это - жук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46640" cy="151216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БОЖЬЯ КОРОВКА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jpeg;base64,/9j/4AAQSkZJRgABAQAAAQABAAD/2wCEAAkGBhQQEBQQEBQUEBUUEBAQFRAVFRQUFhAPFhQVGBUQFhQXHCYeFxkjGRIWIDAgIycqLC4sFh4xNTAqNScrLCkBCQoKDgwOGg8PGiwkHyQqLCw1KSwsLCwtMCwsKSwpLCwsLCwsLCwsMCksLCksNCksKi4sLCwsLCwsKSwpLCksLP/AABEIAOEA4QMBIgACEQEDEQH/xAAcAAEAAgMBAQEAAAAAAAAAAAAABAUDBgcCAQj/xABBEAABAwIDBQUFBQUIAwEAAAABAAIDBBEFEiEGMUFRYQcTInGBFDJCUpEjYqGxwTNDcoLRFVOSorLh8PEkNGMI/8QAGwEBAAIDAQEAAAAAAAAAAAAAAAQFAgMGAQf/xAAsEQACAgEDAwMDAwUAAAAAAAAAAQIDEQQhMQUSE0FRYSKBkRRx4RUyQqGx/9oADAMBAAIRAxEAPwDuKIiAIiIAiIgCIiAIiIAiIgCIiAIiIAiIgCIiAIiIAiIgCIiAIiIAiIgCIiAIiIAiIgCIvhQH1F8uqTG9taOi/wDZqI4z8ly958mMBd+C8bwexi5PCReIuZ1/bvRsNoo55uuUMH+Y3/BU0v8A+gXX8FGLc3TG/wBAxYOyK9SVHRXy4idlRcai7f338VG23MTG/wBCxXmH9uVI82ljmh3a5Q8f5Tf8E8sPcyloNRHftOkoqfBNraStF6adkh4s1a8a21Y4Bw+it7rNPPBElFxeJLB9RfF9XpiEREAREQBERAEREAREQBERAEREAREQBERAfLrV9ttv4MLivJ9rK5pMdO0jM88CT8Db/EfQHcm3u3EeF0+c2fK+7YYvndxceTRfU+Q4r84YlictVM6ed5kkeblx/wBIHADgAtVlnbwWGk0bveZcF9tH2s1tcS0vNIy/7GIuZfo6T3neWg6LV8tzc6k6k8zzuvZhDtCLr4IHM93xt+XiPI8VElPuL6vT+BcZXuj02JZWwLLTEPF2+o4g8iFKbCo05tPBYQSayiIIF77hTWwL0IFpdpt7SE1haQ5pLSNzgSCPIhbvsx2r1dJZk96yK/xu+1aNN0nxeTvqFq3cLyYFlC9xezNNumrtWJrJ+i9nNq6evjz07w4gDNGdHxk8HN3jcddxtori6/MFDVSU8gmge6KRu57fyIOhHQ6LtWwnaKyuAgmtFUBu4aNmA3uZfjzb+YVlTqVPZ8nM63pkqPrhvH/aN2REUsqAiIgCIiAIiIAiIgCIiAIiIAiIgBUPFMSZTQvnlOVkbC9x5AD81LK4328bT37vD43brTzAHz7uNwG/i63Rp5LGUu1ZN1FTtmoo5ttRtJJiNU+pl0Js1jOEUQJyxjnvJJ5kquY1eGBZ42qunI7GipRWEZI2KRGxeY2qRG1RZSJsUYn0Vzmacjxudz6OHEKTRT5jkeMjxrl4OHzNPEfkssbV7loxILHhqHDRzT8zTwK1OxPaX5MXS0+6vn29H/PySGwL0IFYYLEx5bDOSyRw+zlHuVFhqLH3ZBY3bfUajpazbLvHukP6e6f6LVOqxbrdHkdTW3h7P2ZoGL433TjHEA5w0cXXs02vYAbzYqnO0c4O5h6Zf6FX20ex8veukj0Ljcxv8Ott7Xbje3+6qIdmalxsWBvUubb8LlWlP6ZVrOPnPJzmqlr3a+3OM7Y4x9i2wrEBUMJtlc2wc3lfcR00P0UkxkEEEtIIcHA2LXDc4EbiOay4VgYp2EXzOcQXOAsNNzR0Fz9VIkhVZZZBWPx8HRaaNjpj5v7vU6t2e7fe1t7ipIFQwaEaCeMfGBwcOI9eNhvbSvzTG90b2yRuLHscHNcNC1w4j/nErtew+2ArYLusJWZWysHB3B4HyusSPUcFcaXU+RdsuTmup9P8L8la+l+nt/BtiL4HL6pxSBERAEREAREQBERAEREAREQHl5sLlflLarF/bK6oqL37yZxaf/m2zWf5WtX6X2xqzDh9XK02cykqHNPJ/duyn62X5LmqshAtcW1/2Wi1N7ItNBKFfdZP4ROY1SI2rDHrqpUYVdNnWQxjYyxtUqNqwxhSowosmSIoyxtUmNi1+uxAuJa02aNLj4j/AEWPC6oslbYmznBpHAg6X81u/Qzdffn7FU+s1RuVaWVnGTe8NpGzMdFILi4cNSCDfRzSNWkEAgjcVe4VXvY8U1SczjfuZ9AKhoF8jraCYDePiFyOIFPgX7YDmHD8L/otskwxk8ZikF2m242LXA3a9rhq1wNiCNxC90cu6GGedSilPuXJklpg4WcA4cjqqLENmPihNvuE/k7+qtqCZ7H+zVBvIAXRy2AFVCLeOw0DxcBzdNdQLHSwLFutojPaSIVOqnXvF/Y51IwtJa4EEaEHeFifGt6xPCGTts7RwHheN46dR0Wn1lG6F5Y8eR4OHMKou08qnn0L/T6mN69n7FXLEs2B4w+iqGzsuQCA9n95FfxN8+IPP1WSRihTRpVY4vKNltanFxlwzv8AhGKNmjbIw5mvaHNdzBVoFxzs02i7t5o3nR2Z8R5Pvd8fr7w8nLrVLPcLp6bFZBSRwOr0709rg/t+xJREW0ihERAEREAREQBERAEKKv2hxL2aknqP7qCWX/Awu/RAaJtx2kUcseIYYJLTMpZmhxsGSShpzQNdfV4ta3PQXIIX5+qW6+i9TYXM+nGIn7RjqmSJ7+LajwyEO4eISXB5gjlf3PAXgFtrjnyK1TfbJNlhp6nbTOEedmSaD3G+VlOjCjQMsAFLjVXa8ts63Txca4xfOESIws590232P1ssMakxqI3hkzGVg1ljlZYLSF8oPwsOYnqNzfO+voppwSNzr6i5JIB0vx8la0sDYwGtFhy/Unip1+vi4YhyznNH0WyNyla1hP8AJdYGPt2fzf6St2pitEwuXLKw/et9Rb9VusEijaB/S/3LDqUfqT+CZiGHtqI8jiWOaQ+OVvvwyi9pW9dSCDoQSDcEqBDioDJBUWjkgbmlAvbJYlszL6mN1jbqC3eCs1diggidIdbDQfM47gue45ic9SzVzcwBAOUNzMJBdCSBfKS0eRAPBW8Y9yObtmqn8lzL2nUodYsnA+fI23nbNm/BWbKinxGHNC8PF7Zh70b7bnNOrT0K5LO0OFxpvBHFrhoWnqDorXs2mczEQwE5ZIZWubwOXK5pI6Eb+p5ryymLizGjWWRsRfVFO6NxY8WI/Ecx0UGZi3XH8N7xmdo8bR/ibxb+v/a0+YLm7anVPB2tFyuhn1K4yOY4PYcrmuDmuHBw3Fdu2ZxwVEMczfiGo+V40cz0IIXEp+XHlxPougdnNLLBE/vQWNfIHsYd48IBcRwvYadFa9PlLOPQpetVwdak3ujqkb7i69qDQz3CnK4OUCIiAIiIAiIgCIiAKDjuHCppZ6c7pYJYj5PYW/qpyFAci7FdnGzYPV0tXHmjkrJmEcw2OJhc08CHMNjwIXPdstjH4VU9w53eMcC+GW1i+O9sruGZu4203HjYdg2Hwp1FiuJ0zJM8Du4rWRn9zJO6XMxo5eA+gb1UjtU2T9uo80YvNATLGANXi3ji9RqOrQtVse6JO0F/huTfD2Pz/GpMajRFSY1UzO1iSY1IYVGYVIYVFkb4kphWdhUVhWdjlGkjciXG5bfhtd3jA7juPR3FaW1ynUFeYnXGoO9vMc/NZUW+KW/BH1NHljtyXu1ALoARqGyBzv4crhf0utT70Lc6eta8XabjiOXQhV1Xs7C83beL+G1v8J0Hor+q+ONzktXoZyl3R/BouMRAXlbut9oOg3SeYG/p5KX2dEDEhew/8acA9bx/pdWuMbPiGN0vfDK1pJD22v8AdBB1J3WstHw6hdUyZI7xsG943hp+Af8ANw15KSmprYrJQnRNd6OnY/2kUlMSxrjUSDTJHqAeRkPhv0F1zbEdtJpHlzWMhBJIZZzrX4XNvyW9YTsVGxvgYAbe9a5PrvUXG9nAGkEA79CFj4IeqyZvWXcReF8Gjw7Z1UZux7W+Ubf+1vGwHaTLNVMpakMPeXDJWjKRIATlcL2IIGhHHz051ilD3T7Dcd3RYqWjkfnkia49yzvnvbp3TQQA8nhqRZbcYIrbe7P1lh0+5XjHXC4f2c7eTRzsw3FLtlLY+5meReXMAWRvcNHOIIs6+p0PiXaqR9wvTwkIiIAiIgCIiAIiIAhREBQy7Kt9v9vZJJE8xMhkY0jLKxhJaCCCPi5X5EK6e24WREBwbtR2L9lmNXC20MrhnA/dTuJubcGu09bjktIYV+nMYw9srHMkaHse0tc06hzTwIXB9r9i30Dy5t5ICfDJvMZvoyT9Hbj5qBqKf8kdN0zXqSVVj39H7lGwrOwqMwrMwqskjokSmuWZjlrmITZnlp3N0t15r1h1YY3AX8JNiOXULe9DJ192d/YqP6zBX+Jx2zjJs7XLI1yjNcsgcqto6BMlRzlpu0kHmFOjxt432d13fkqkOVNtLivds7pp8Txr0Zx+q26eE5TUYMiau2qmp2WLgj7W7TOqnhjfDGwnwg6Pf8x5jkrLYmwaOZc6/wBf6ALSQ5WOFYu6B2mo4jrzC6iEVFYR8+ttlbNzl6n6CwWojDPFyVFtNK03t1WkU3aAxrdc/ll/VU2N7ayT3bGO7abguOrj5W0CyNRVbS1IdKQ3XICD/Fvsu4YXsfHFgboGMDXT0LnSvG+SZ8V8xJ5G1huC/Pr26EdCv0th22NG7Doc1RCx76APEJkaJLNiId4L30LHfQrxg4dtsHNjwyrYSHuooRn4iSDLZ3mMwK/RWwuOitooKofvYgXDlI0lsg9HtcuK7QYOZtnqaQC7oGRy9e7d4Xeli0/yroPYPKXYTGPlnnA8i6/5kr0HTUWN1Q0Xu4CwubkaDmtXh7QKepnbT0UrJCZTG+dweIWubYmKN5AbNKQdA0kWBJ3WIG2IvgX1AEREAREQBERAEREB4kZcKhxWgD2ua5oc1wLS0gEOad4IO8LYVGqoLhAcP2o2BdEXS0gLm7zB8TeZYfiH3TryvuWotPDdbQjcQeRHBd+r6Ncr23xTDmPc2WT7dtwe5Bc8EfC74CejjcKFdpVLePJe6Pq8q/pt3Xv6/wAmhYk3K/Nwdx5O4hYYhmIA4mykRY5DISw3A3AvaAHDqASAel1YUsDG+JgA6jX8Vh55VQ7ZR3Nr6fXqrfJVNdr3a9SwDl7DlGDl7D1TOJ1SeDLNUBjS92gaCT6LQqutdK8yO3nhyHBqutp8R8AjadC7XqBw+tlrQerrRUeOPc+Wcd1fWq+xQg/pj/0zhy9hy+4dRSVErIIWmSSRwYxg3ucfyHEngAVu0/YrijG5hDHJ9xkrC76Gw/FTykNMa5el9rqKSnkdFOx0L2GzmPGUjrrvB4HcVIo8Pc8Z3eBm/MfiH3Rx893mgIzIi42H/SxyHK4ZA12UhxuAQTyI4hSqusAGSMWHPi5R8IifNM2CMAulcGtubDN1PJAd+2UmjrKCO8bRHJAI3Q28IblyOjA5aG3oqqTsVefDR4jPTQklwp3Z3tYSdbFsjdN28X6lbBshg3stNDT3zFjAHEfE86uI6XJW6UMdrX0QGjYB2G08VzWVE9c48C58UduWQOJNxobuIPJdAw3CIaaJsNPGyGNvusY0NAPOw431vvUxEAREQBERAEREAREQBERAEREBz/tj2kOHYeXxG0szxBG75Lhznyb+DWm3VzVoeF9i9PNR08z3zxyPp43vDXMLc7hc6OYbb7b+C2Ht/wAPfUNoKeLxPlqnxtb95zQA424C+pXSZMNDWNY0aNa1g8mgAfkgOISdjlOzfLO71jb+ORZY9jaeAERxjq5xLnH1P6LqNZQqkq6Doj3PU2nlHPajBWjcCPU/1VdPh3n9VvdTh6q6jD1gq4LdJG16i2Sw5P8ALOX4vQukqWwt4MDj0B1J+llAnwZ0crWOIaxz2t70+60E2zOPC19fJXu0cvs2ItefdLI8w5sN2n8r+i2iXDQ4WIDgRuIuCP1WZpOo7EbC02GR/YDvJHgZ6h1i6QHWzbaNZ0HqStujcuIYHidTReGnlcGD9xJeWIfwtcbs8mkDotgqtvaqSN0YZFFmaWmVucuAIsS1pNgbcbmyxwDRu0rbRlZXGWPLIyEGngcLEOaD45b21u4m3QC28rR6vEXSavN/yWy49si4ESwNzNa0B0LRc2HxNHHS2m/S6ooMIllf4IneD7RxewhjWt1JdmFiNN3FZAq6hrgA4tcA4EtcQQHAbyCd/ouqYBjeG/2dQwCLO5k4dVyOiNoJHtka175CLODnuYBY6DlZWuL1VRjNK6id7LGyKdjHTNY97s0bQc0bCbR3DiNDuJG4q72c2MgpqY0zWB7Hg94XgEzEixLunIcF5yCyptlY3aF9Rl392KiUNPTQ3t0vZZRspLRTMqcMzOaZGNqKF0p7uSEmzpY+8NmSNvffrY8d9zhVCI2MjbchjGMBcS4lrQALuOpNhvV/TssF52oy7mZkRFkYhEXjvRe1xflcX+iA9oiIAiIgCIiAIiIAiIgOc9rkMolwyWmGaZmItayMHxPaWOc/+XKwgn7y6LZattLs9PLX0dZAWkU4na6JxsCZAPFfgLAi4BNyOF1tIQEWppLqnqqBbGsUkAKA0qpw9Vk+HreKjD1Wz4egOGdrODZWw1A3ZnQnzILm/wClyuNjJ/aaKN+9zLwv/iZax9Wlp9Vv+0GzLaunkp36B7bA/K7e148iAVoHZPhcsXtlPK0DupmNNiHDvLEEAjfoAgLn2Be20K2I0CCgQFLFRLHjMWWne0e9KBAwb7yS+AfS5PkCtkjoVTbWMMBpKoi8cNVeX7kcjDH3n8uY/VYzeEZR5PezmzrqeSoJILZZmysAvcDu2NcHafM0+lltdLTL3TUoIBGoIuCOI5q0pqVZGJ6pIFPAXxjLL0gCIiAKKz3+Ni5wvra9jpa/Q8FKWAR2cDpvOttSLHwk20H9F6gZl9Xy6LwH1ERAEREAREQBERAEREAREQHwhYpKcFZH3sbb7aX3XWiY3h+JVNSyiFayGMxvnllp6cxyMjDg2OHM+V+r7vNwB+z62QGu9p228jZf7KwsOlqnnJI+MEuiBH7Nltz9QS7c0fhsmw+wv9nUbYCQ+RzjNM8XIdM4AEAn4QAAPIniVebLbFU+HNPctL5HayVUhzzTO5vkP5DRX2VAUBw9PYFfGML53QQFK2gWSTCWyMdHI0PY9pY5jgCHNIsWkHeLK2EYXoBARKXD2saGtAa1oDQ0bg0CwAUtrbL6iAIiIAiIgCitjBkzDgTrpe+vrbX8ApSiMYe8vwvvseR03W4j6dV6gSkRF4D6iIgCIiAIiIAiIgCIiAIiIAvgbxX1EAREQBERAEREAREQBERAEREAURjftL9TyuNDre17evFSiLqLDH47tDbcwANCCbbr7i38V6gS0XxfV4AiIgCIiAIiIAiIgCIiAIiIAiIgCIiAIiIAiIgCIiAIiIAiIgCiw5QRYOA4HMSDuA0zeW8clKUdlJY79Baw8rcb9BwXqBnuiWRY4B9REXo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1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Слайд 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ГДЕ ЖИВЕТ 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621680"/>
            <a:ext cx="6020594" cy="508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5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Слайд 2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ЧТО ЕСТ 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xQTEhUUEhQUFBUWGBcaGBgVFxcWFxgYHBcXFxQXFhQdHCggGB0lHBUVITEiJSkrLi4uFx80ODMsNygtLiwBCgoKDg0OGxAQGywlICQsLCwsNC8sLCwsLCwsLCwsLCwsLCwvLCwsLCwsLCwsLCwsLCwsLCwsLCwsLCwsLCwsLP/AABEIAMIBAwMBIgACEQEDEQH/xAAcAAABBQEBAQAAAAAAAAAAAAAEAAECAwUGBwj/xAA7EAABAwIEAwUGBgICAgMBAAABAAIRAyEEEjFBBVFhBhMicYEUMpGh0fAHI0JSscFy4RViU4JDkrIk/8QAGgEAAgMBAQAAAAAAAAAAAAAAAQIAAwQFBv/EADARAAICAQQABAUDAwUAAAAAAAABAhEDBBIhMQUTQVEiMmFx8IGRsRQjoTNCwdHh/9oADAMBAAIRAxEAPwDq+7Sypy5NmXiGy6hZU4ChmT5lExqJwmUS9RzoSYKJppUS5RLkA0TBUgVUHpy9FMhMuUXFQNRQL0GQtDk+ZUF6jnUTCX5kxcqM6YuKsjIbguLkxcqCUpVm4NlpclnVKSqEstL0syrzJsylgstzJiVXnTGolBZIplEvUXPT0SyZKaVUaibvFCbi4lRJVLqqrNZGgbgoOUsyDFZI1kVFslheZMhe9STbGCzaLk0pEpArOhtwlFOXKJenoNjpBVmoo94q6YLL0yp71N3qagWXSmJVBrKDqyFEsvJTFyGNZMaym1kthWZMXIR2IAEk26oY8SZsc3+ILh8RZMscn0BGkXpZ1mHGH9rvl9U3tTuXzTrGxkaZqKBqLKPECfdE9dvQ7p8NQxFeRTa93PILDzdt8VYoO6XZvx6HJNbpcL6h1TEtGrgPMod/FWDmfIfWFqYDsDXfepDByME/Jc7+JvZzEYLDtqUZcyYqvGrLgNgciTqtWLw/LN1QXi0mNfFO/sFO4sNm/Ex/Sr/5Nx/SPifovGX4t8yXunnJWngu0tdsBzy5u4Ovx1WmXhUkvhaZMWXRN1KLX6nqLuKkatH/ANv9Jv8Amm7gjy+wuP4ZxsYh+SSwnYC5/wDZbZ4aIuJPUysU8CxOp8M3x0Onyx3Q/k2afFqbtHDyNj81ccSuddw5v3CbI9nuutyNx/pLtg+mZs3hM0rgbxxKi7ErFbjtjY8vomOMTrCcicJQe2SNd2JVTsUsh2MVTsYrVgEs2Ti0xxiwnY1VnGqxYAbjoPaklzvtqSbyCbj0k11H2hZZxKg7E9VyvLGs1TiVA4hY5xB/cfkoOrH95+A+isWJk3Gw6uoGusSpWP8A5HfBv0VTq7hpUJ82tI+UJlg+pNxu+0JvaFz7uJOb74BH7mzbq5uoHUE+is9vHNM9PJIFm0a6rdiFiux6rOP6qeQybjbdigNShfbHP9w5G/vIlx6sadB1Pw3WDVxmckH3AYI/e4G8/wDUHbc9Be13EOquWn2/f+CbjaAaLnxEbuOY+k6eimcSsA4/qtSrg3tw/fkSPASXHLTptcfDndMuc5oLsjYytEkiQC8NLPIwIKGIQOL7QYamIqVQTu1njJ6WsPUrjeIHEYyrloU6z2OP5bGsJkE2JyiD66c7SgO0PZzFYPI3FUXUS8EtzZTmAgOggnSRbqtcfDIv5n+xpw6hYXuq36WdBje3Y0pUrc3GPLTb1V2C/FjHUmhlLuabRoG0/qblcAktkNFhguIjZdfly/M/8Hp+D/GrHtPj7p4/wj5gqztP+LbsZh+4qUQGOI7wNeW5wLtbniQ2QCYgmImJXls/FOArVhinav8AdlDy2qaX7HVcJ7IYriD3nB4XKwQYzEMaDpFSq7xGx356BBdoOyOLwZ//AKaD6Y/dZzOn5jSW/Ndj+DvbI4WsKNQ/lVCBP7XaD02X0RWY2ozQOBG8EfAoQzXKUJLlcr6ok8e1KS6Z8a4APa9ppyXTaBJ+C9YwJeWNLxldAkaX3kLpON8MZSqkNa0T+0ALJm687rtZ50tu2qPUeHafysdp3YK+mqX07JsXiYJvZRIBuHaclmUXVnRsAxeH+Kx8S8iSulrCy4T2lzK76b5LS4iDtOn8ro6O539Dj+K4oNK+30/z3CXY7qoOxiCx9EsdGxuEJmXTjBNWjy8rTpmm7GKv2vqs+U7Wkp9iFsO9qSVLcG/kkh8PuG2do7iPVVP4l1XIniRUHcQKzLSD7kdaeJKo8T6rkzjionGFOtKDcdU/iiqPE1zHtJTHEFMtMgbjpHcT6odmOykgGx06HcDpv8Vhd6VKkSTCdYEg7jbPEeqqfjzFj08uqzKtNzTBt96orH4M02snUibQRfkR6KLFFEVl3t0WCb25ZkrreznZ+liaDoqsFRpLnZgQRYBjAdL+Iy6GkgNBBlHyokim+jP4TNavSpQT3lSmyBMw54adL6E6L03slw04/H1m1DmwVNxquokeFzy4sw7XtO2VhJBP/wAYBEErzGjw+ph8SG1WlpaHuuDo1jnZhccpF9hqLH27sBjsPhOGe1VqjWh4pudcEj8qnkpACbiTA1kmwmE8UojxTo9AqljGlzsrWsaSSYAa0C/kAAvlP8Se1B4hjH1dKbfBSbypgmDHNxlx842XRdtPxHxOLL6dImjQuAxti5unjO88l57kkmR8NFZG3ywtJIDhOGyiThuQmfVX08KREg3bPunS4BjcddFYxATLpMDy8tfVJrPT76LWp8Nrdy6owOLWnK8ND5aDfM8huUNJbF3SS3Syqo0AWukiYJl3mIaJ0JveeQ3UICUDlMja5uvpf8Ke0wxOEDXnxstc3jaSvmqnQ3n5Ez0todTeNF3n4Y8VLXvpTY6GdLf6WDW7oRWWHcf49TbpILLeJ+vK+6PR+1A/PdDpHPX0XP12m60qtI/qJO8/0hKgheU8zdNy9z1WCO2Cj7GJWbJkgW2+qopEtMxI6n7hbJqCDAQ9RgOwWqOXimi7Z6lRaYXGds8DDhVG9j5jRdo4WWXxrBd9TLDbl5jRadJl8vIn6GbW6fzsTiu/T7nPU6Yr4ef1NEj01CxG0idJXV8OwXctDZk7nnOq1eG8FYfFFpXQWqjC66vg81r9O4SU36rn7nJYLgr3ahdDgezwGq6elhWt2VhPJZsmrnPo57XsZzODNgWSWnKSz/F7kPEAU6inXphR04UU6hB04TJIAHRGCeA9pMxImNYm8IcKbHRfkgFHoWO4NTrubUkiA2XPgh1ogtgpdpeCVKlBrqbG5aVjkBAPKxsD5QuoaQ2jSAsCAGuhssBu6N5JI109U1HDuLfy2uJ/W5xkDkM3qLKh8HdWCEoe1njj2EWNvNOxxFxYr2Co1rW908U3NykZO6pmAZlufKHAX2cFy/GOylN7+8oeBp96mTbNF+7J0BucriSOastUc6ejyRfALwfiPtdJ2GxEOc0Z6VQzmBY0htN0AywzAEtjM46uK1mYctfR8IFSlRw4bTqFhHemhSaXAFxDjIdHmFkcI4ZGJNKpWbhsnjbUq5g0AGWlrgLyXaaEgjVb1XimHo5nZqHetDMlZzHVXudMtqtMMFItmSCw6aSCSVcRVHjk9R4r2Qou4aaNVrc7aZeaga3P3gBc50xucw8ivDcPwdtV+VksIcyDEklxAbvA1G8WNyt7jv4lYiphBg8oAyhj6pJNR7RG2jSd9fRR/DDhzcVimUnuhoa55AF3QRadvP6qzdStle30A6XBnOFNxpHwHw1abSM2ha1wtM3hxg632T9muyVXEvc2iyCGCS6plcxxa0h4gCWhwMAC0/qyr3LifB8JTpkd0xhf4GkCDmdYfX0XI4Dh78HxSk1rg9lVrgQLEWuCOUiR6qSdRskVboBwH4SvfRaK9Xu3Zy55AD3OaQQQHEA318RMGYAkoLtl+FPc0DWoVjUFJt2PpsEN3LA0Bua8mRJ1mV7UqsTSzMc3mCLWNxsdimUeRXJs+SThTmh0GRYtLbWhuaYF4GpETdX9kK+TFNIEWNue8/Jdt20wD6bn0302te0gd53d6kxpUIOckNzRqTm3JXE8Epmni2EguLHFxDb2AOpI5xqqtRj3YpR90aNJk2ZotntFWjmbnb4gQNLgefJc5xCnUzDJoZzTHwW97aKzc7AGhwEhugdEHX7us/E6b3leJ4xz2r0PU4brkyKDXQJEATqovF0bUKDrAhXqW5m6LSRS98awh3VJEtghcHxjj9Z1R4Di1oJAAt0Wn2Qxpc1zCZDbj11XUloJQx72znY/EceXL5SXubOKK0+AYmxasnEFT7P18tcA6FVyj/bb9jN4lBSxs6ymwkq0UACrqDN1IvE2WVOTtvo8xyU5SkiC1Mm2IWj5/CdMEpXqyEk4KiE6BBwnTNVr6WUw6x5QZHn6XQIlZBWU2k2AJnktThmDpO9+fj9FvYPjGCw/u0nvduRHrDiVTLLzSTZcsPFtpHUcNzlodoRThwcCCXmMx0AzAu6aHRbGD4jUpUzROUXLids0QS58y6OUC5XKUuKvxoBo03UWsexrgw5g6cxGe4JMMMWPotrEtlwdAiNHaSLR98kib9Ts6drJHa/Qk+mXe6AA6SXGfF98kI5pafu61qlR7g0uIytGVtgBAuQ34pYwZ47tgAjcyf8ASDdGzG/Roy6uSoAHiQDIglpa7mx4u0+RVnZjgzWcQo1K351D8xzC6XEVG03OayoDI2JDiYkCQFXUwTxr8tVZgqzgS0yJBBgkSCIPl5hPHIZ9TpIyVxA6vFMJi4ZicAaLhEVcK4Awb+Km4AHnqTyS4Xh2YOoK+FrmplByvZDNr061N9MlvWenms1/A6lKoe5Lal2lod4SW5iQ11wCbAE9RC6btA+a73BhBcGvIufEI95nKGgzpbSCq8maMWkjnx00ndkcd2jq4htOrWcC6i8l9EeEtzZcjo1tBB3BPImC+zPaCnV4nQLoYTnElznGS05WlznEgchpJXn2OoOqZn0y8b1c0wXkucYMW3PkCZXN9+5r5BJVicnF+zKMiUJUfZSqr4ljBL3taObiB/K+WKfa7HAQzFYgDb818fys7FcbxNYkVa9d2xDqr3A+YJgq9ZDOopnqX4v9rMHW7ttCsH1GZ8zmNztDXZREkhs2Jm/zXm//ACVFzpaMszMkFx/yIa1oA2a1oaOSxXNbpefvZVvpROvQjT1UnK+Bl8J652O7RMa0gQ52WASZjrl8v4WhiXTf+4B3XjvCcUabw6SI5L0nhHGG1Wa7eZHn0XnfENLKMt8ej0vhueGWNP5v5QXUfJtPwQHEnkU3FpvlMTzhF1m77rPxJmRqN1kxJWmdOcW4tHlFZ5JJNyTddB2NYc7jtF1DF9m6neENAyzIM2AXRcOwDaDIGp18/Jeg1Oog8W2L7PP6HR5Y5981SVlmIKCwlWK7fNXV6lis7Dv/ADGlYscPhZs1s/ho9Io1w33iqn8RE2XPuxTiNVYyqqPIUVyeb28m0caeaSz2+aZS4jbEeSBOmTr0ZnHSCYKdNskAKEDOH04BqW8EESGuEyIzNNo8wQVTUxBc7M+95PXzKvxzw0Cm3a7urviggkXPIz44DqtZ0EAyNyJE8gP+vRCAp6VUtMj16olmV+wDifuPvZTol2dhwXjPsfDgQJfUxJcBoQ1lINB+L3fNLs3x59ao9lQ6kvaNhYZ484B8wsftPUy0sLQBJbTpZtIh1RxqPHpmA9Fh4bEOY4OaYIVexNtmiGeWJqvQ9goQSGk5Z1JNvONtB5roOPUKNF4w7INmkvm8mJ00teOq8+7NcWFZoFQgO0d5bOWtjw6PGTIgDNeYHhjmBHkqZKuGd3HNZamn+n1Oi4tQFFwosioQ3MXi0hwEc7COe65vFS10xB5LDqcWq0YDsppnNBEFzDInw6tmP5hGU3F4kGRrKWq5LsLTVN8+pt8Mx4D2tdEFwafjEz8Fp8RyGqQ5rZtBzSSdIcIEnQRK4XGmpADGkkmBlknN+kAayug4jwzENaK+MNPDZjAZUcczif2UmAvcTLjeIMXjSjNp3KVxdWjJnywhI5ztZXyyAXZZdAE5RPIaLM4bwHEVqRqU6JLGiXOsAfUxPouuxNZ9KO4oUwZLc9XLVqSNTmcCGH/EDZCYrEVqr4xuIeQAIaJII5To2J5K/E5bErOdnSlNujkzw+pvkbY2L2zYTpKs4WwteZpGqcpgNvfYnotLiOJwVOAzOXZr3Lidefh5Cx2WXiuPiMtGkGf93w55vrAAAt5+i0KCoxukwninEW08OzDvpsLu87x72EOcSQRlaRYWIBvtzXM0a50K6biPD3VqdLFMaSKsh0f+RgAqCJtOo81ncT4DUpySxzS0ZvE0tlp3M+vwVlxfBJRb5AM3hOlk9DidSk4Ftv7UKzCwlrgQdwbH4KtqXanw0THklBpp00dzwjtUyoA1xynkdPQ7LZLmm4Mef1XlxoNOnhKtw/Eq1L3XGOS5+Xw2MneN0d/B4zSrKv1R6XUonzWXjWELmsP2sqfqa09dP4Rbe0AfYgjzMhZ1o80HybP6/T5FxIfF1oBQnDZc/wAgo42sHe6iOGtyiea1VtgcnW5ldG1Taj6bBErMbieSn3zp6cllmm2clyNZjxCdZWdJUbPqL5jPO08pkpXpBR5RuAEAvInLpMRPkbn0QSLxRytazkJNoudR1215IMKB3vkk80ySdQAgjuD4U1a1OmNXva0f+zg3+0EFv9jWxXNSSO5pvqAgAkFrTkgG3vFqBEP2nxDTiqrZzMDiGncAGBoY0HVYr28tE+IqFziTuVdgsO55AAtME7DmUnS5Hk7ZDC4lzDLT/vzXecK7TFwDCe8bqWuAIHk02+C5lvAiDcHSYA2ifhEH1THDlmgjl/ConkhLhFuLNLE+DscfhmVDDTSF5N3NcBAsWuMR5dVr9lOE56JzWpy7IP5dOp03XnoxzhHTfddVX7fP7kMp0xSdAGdpNurRsVh1SzNKOL35+x0Ya2DVvsM7UcQ/4/EZcE4PzUspe4Zoe4XNOIDXAEXvqVxruKONbvKoOIqNdM1HOLBEQCNTeSb7Dqu17N8Wp4mh7PVqN70ZsriG94M4MmnUcJm995v1XA8f4PVw1Y036ES0jRwmxC2wmvk6MeWcn8d2aVXtdWyPYO7AeZJDd5mxJ5hc/jMdUqGXuJ++QskzDlSFC15TLbHozzyTn2wLKnLFpUsC4iw8yp0+GmYN45cvNHzUV0y3s5xc0H5b5HEExs7Z/p/C9Bw1TNTyiCBMRAsbubPIyTC82NAAW1RmG4y6m00mEkkQIkkcx/KCbck4l0X8NSG7YYFtKpTAIzlkPaCSWlpLWmdDLMmnIrnS5bXFqFMlhZmlzAXEn9V5vvAgLLZhy4kNBPkJV7khNvJTPNSLTv6FXMwD3EgNJIEkKVPD1GmO7ceYg/YUtehOUBOpSbbrUdwuqxmZ9M5R+oXEaTKtwvDe9tTs/am6znf4fv8AIX6Lq+C8bZQokVC0FvhdTe0mRo45XNLdLEbpXJtpD0trbOHZUjRHYasShsWxpqvNOzC4loiIGwjZFYeBoq80UuOypTclbNOiNERmyoFjiiWtHmsEl7ihTcWI0TqAaxJV7YjWcCkEkl3RS7DAlwgTv8LpqjiSSdVFjyARzSQIJO0IvAcNq1nZaTHPNyYGgAkknYQN11vAOwxeHnEOLfCMrafidmLhqTazc3S48jTl1GPGviYyjZxIC7Ts3wiq2hiAW5H1m02tzy1zWz3jnZZBMhrItv1XU4TgTGZWNYxobMG29zNTU6c/JH0s0kyXZpnqcwJvreG3n+1z5+JJxlsQ6ilyczwrsATBffqSPk3QesrocTw5lOnAIJhrQGxGVmk28UuzE9RJWy5rnNa0uAMPs03c0Na6I0Agab35oKhWJ9xsRmiYc4AAkdGgEyVzsuonP5n/AMA7MXGYSO8l2UgATNjBaIBmXHaAD7nwyuK8LFMhoOe1yDLTciW84v6zrC68cOPinxTqYkkN8RgnTYm3JJvDu+dla0gXubmNQB5k6DdyGPVJKl2BJHnFbCwYjnHWEI6iQZK9BxPDKcAPc7MwPBEWEHMAPMuI8/RAVuDtyAhhlwGU5tIcQ4kRvlIA6LXHVKuQUcezCTcWmflyCLxWMqOpim976jGmRmMxtqbx8lvP4E5uYOicwbb91zbn7pVtDhwAIMQ3W4BJOw56fJP/AFKfQyMCnggRINraD5R97ogUmBnu2b83Hc/ey2HZqb2kMYC1pBmCHC7Zy+Tv7Q3sTaghstdAs5zQwwBJzEi5OYwjucizy77MylWymGxBtrl+9EK9pzGQYOgkggaiCtX2L9IEkroex2Cb3lTEVQMmFpF/i0c+4p5vWfgFZCXUV2NsiuTzzGEnQhrdAJ6WVWDwEmAWi0kuMaawjalHK5wfBM6WgWEWGik0AiwuOUzH8LTObi9qK20AvozPPa/3KvrYerhgxw8LqjA6IE5He7M84lbPZ7hgxFZrXQKbQXVDYRTbd0nrp6rM7Z4w16xrAjITDWj9LQIa2PID4o4f7jd9L+fRfn0I57Un+V/7/wBmU+pUf71SOQLo9OQCFfRvd1x1JTCN/kkWcrq+2V7hsgG4+aJxPEXVI7xzqkbu15QXan1KENI7qTaalgtkw4uKPw7EJTdCMoOVGRgQfRMq5oQ9JqJa9Y5ELAElJoSVYaODAU6dMmwErqML2LqE+MgaaX811/B+xrKJDiJdES7rrZbs3iGHGu7Y233PPuE8Bq1nN8JDDq4jbpzXa8H7DMafzPzCQJsQG7wNyuwwmHbTiADH9I7CYrxQYA3lcjJ4nkzPbB1ZE0jMwXC2UgZsIMBogE2+A39EXUpBulxA8pPM7W9fJWPZ4jIm9thzKGNJz9Sco22HkFzZW1eRhoi8BgcScxaBMXAnm7ayq4c6Wm58QJnbXwwSJAy/M9FY+kaocxogO97yGwH3qiqOGHhBOUQn3qMdsfUH2IYfC2FgXXsNTt4j6gAeaINOWnKLm7jAAaBrAHX5R6SrVGtcMokj3jzmZ+RhNllsaZjudRPhEcvvZVvnh/n2+5CumGsf4iXbW3BjN8RKbFvcXCJDy5xzaAA3bHIXcZ5RyU6Rb3hbIiT4nchJnzQ2Kxhe+QSATHk3z8h8lZjU64Xrx7hUb6KK2HYBN3detiQo16gaA0CHTlMxlmSInbb4FRqYrMSwXpszFom8kQCedwCq3uAaWmDMu1OpAj4BXRwU/iZasddgPFK8wBESbgm5EAug6TEoLD1A17biby5wkNOxgax5FadWg28ch6ndU0sMNwN+my0xyRiy1bYlNag8uOZwdyc2SDvYxexVgbmtyFrDXkTy1uradTJF4E84Ol9No/hU4vFNcXnfMMpAAaRN55HRF5N3KKZZF6DjCAOEZgY1jzu0zcW1CMrvcMLiKTWOyF9EueS3K1oeYY4wC+XG1vQKrC4trWgkOhvPxNnWxiwPKeaDq8eZ7NUouZJfUa/xXBILolvITI6gK/TbnNO/yhd6rk5LjmJFSqXMgiGiQHAOyjIXQerT0ttoBaQI1MIuhVNWWx4WkhkTDZJc6ByJMwPrM6vDSZtHQfytuSa3UVmuRToYQVKjZqVZyNa9zfyxZwcAbydiuQxDzUIIAAFrf3zWk7Ag3c4gCNTz0geh+CDw8tB6z9wrISUcdIkrbtgRoRcphZaTsPpeRvH0QuIo8rKKViAhKiTyVvdndSDU9kK6TJWhQEIdjEfSowJKpySCky5hV+qqpgKYfzWZqyItACSaQkhsYbPTaeFaBtOqgXc0TWoPNxp0UHYWNV5+bXf+Cxxrsrp1CPdEzaf5hOcET4uqLpUQ2I+alVtaZjkg3x7V+di2VUhtc7ndWQJAcbclOk0l3gsFKuxoBJPi5IpN89+/56kSKQYLi2w0HMp6dHOQXOjNy1gbDkha3FA1wgWQ1TEm2URK0Y8DdN9Fig+0GvrNzGIEKiu+S0CCb/zqs+m12bNsFN1Agh0mTcc08ceOKtjqCXZDEnMbSDv5zslkggOFhqNz9yrMl5Kkag1Oo57qLIl8oXOgZzLmBAUjUEy6PLlsh38RaJm88kA5rnGf0zbc+qi3dlby+xoVKuWT/OsHkEEce5zS0e7O+oPRXOw2eDMuECJuY/qICrNNrLOY7Nqb+gPn9E8UkVSk2O9k5SWmSAGgGelt7nY80M9gzAu/ddsEQPP49VdWwz3Q4iAdCLTFp+Stq0w3xPfncYJGt+sqzcn1/gW6KiD4mtYLwJBMOEyJG+1xGizuI4AZCXQA8ENIJOUz8/I81q4vHtLLAtdPK0LOxtJzmuMyW2dcRAHhI3NhyV2NytMm4Dwg7hjSxsAzciZ5m6qhxcf+zf1AwZEwPOLK3uyACxzs0aggtnblHIpmHww86kEgbG/yvotCaXLfJG75Mutq6CWtIEiTBghwBG8OEiVOjT1JhadGlnkZLXFvD5EGPkrG4NvuumB8eqks3FWFRMykwOMNOW2pCrqYPcz/AD9hb3s7WktuB5fcKl1Eb+gtBSebXoLZzdbBQoCgAROi2cflGl/69EGG5mza2260xcn2NB8hjRQAjeNVYcSw0y3LcbrCrGJmyFfjTsnjiQ8srDQ+CrcTxFsaXWNWxJd0VJcro40nbKW7VBx4iUkAkn2x9gUfRDMUYgWCGGs6q1lhf72VfftGn3p9V4xxlNo1RxOStF1U5gNkmZBqZWficZrCFa8kX1V0cfNtD+RNG5isaAMrLQszPnmTcqmTCtwxA1Cu3Q3UFw2K2UFsHmnDM1haFaAJvooVqoDSW6BJ5rf2Fc0M1hA6JOrAX2CAGLcbiyi2qXkNsBzQSb7ZS8vsEVcWHEwIEWQDnO01B15K3FU8g8V/ooYbHyAKe419dlZGPquCtv3IOpZzJAb0CvDQ5pyi+kDSBqVLD0MhDnnofXVX1K+Vpa0C9wRr5I/MrGv0B/Y4EuMBQrENF7yJBmedvmkcQMpDhJgj5yh67Gta105sxuBqItCMYuvcF0Tq4klo1ADtf9c1TjXjOZES6cw5HTwnrf4odxPkD8x1RLmE2u+RDSL+IaT8Srl1+fyKueipzDYtPhcRMgRIvBbyCHx1AtdDgZFhytsOaNrU2nKMpFr3vmvp00+app1HZrtLwRAjYiwJTqXs/wA+4yjYO2jnu3wxFiNdJ891Ziqb2PbBBbqRAIDZ0AO10ZTdAcCBI52Mjknr1mgjOJ/pLHJK+EFNImP3ZbGTa3qFU9gN5BtJExH1VDsU0h4hwIEtj5ysmpXgEnTnyTwwt03wJTNLEY2RAy62J94Dz5LJx2KdIzatQ3EeLNbAN3ADkWkbQ4dFk/8AMuhzYBa7UEfCDsV0cemdL0BaDcRjmB0uE8wLIB/EYdLRbqs9zky0qCQbZbXr5jKqlMlKdgodJJIIBEEkkyhD6AJuhDqUkl5fF2jVjKGp3JJI5O2WzLhophJJZcvYr6BMZoUAD4PVJJPp+mZMhOmLhUV9UkkV2B/KRrmTe9ksC0Cm2LXOiSS0ZO/1JD5S2sfCo8OP5jPMJ0k3+5Crobin6fN3/wCis5u6SSkSEsNeo2b3atTANGZlh76SSD7LoFnEhD3xz/tYtQw61pZU/lJJW6L/AFAQ+Yu4o4/lnfIP4Qj3km5Pu/0kktOJcP8AQpfzfuUYtxllz7rfosbFVXZazcxyw0xJic0TCSS26dLcvz0En8v6nNymKSS2z7LEJIf0mSVYRykEkkUQSRSSUISCZJJ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657475"/>
            <a:ext cx="624873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2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761</TotalTime>
  <Words>369</Words>
  <Application>Microsoft Office PowerPoint</Application>
  <PresentationFormat>Экран (4:3)</PresentationFormat>
  <Paragraphs>107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Учебный проект  «Насекомые»  для детей дошкольного возраста  </vt:lpstr>
      <vt:lpstr>Презентация PowerPoint</vt:lpstr>
      <vt:lpstr>Презентация PowerPoint</vt:lpstr>
      <vt:lpstr>Презентация PowerPoint</vt:lpstr>
      <vt:lpstr>А также я придумал «разбавить» компьютерную презентацию играми-карточками.  Изготовил карточки,  напечатал на принтере:</vt:lpstr>
      <vt:lpstr>Вот какой урок у меня получился:</vt:lpstr>
      <vt:lpstr>БОЖЬЯ КОРОВКА</vt:lpstr>
      <vt:lpstr>ГДЕ ЖИВЕТ ?</vt:lpstr>
      <vt:lpstr>ЧТО ЕСТ ?</vt:lpstr>
      <vt:lpstr>Божья коровка откладывает яйца</vt:lpstr>
      <vt:lpstr>Из яиц вылупляются личинки</vt:lpstr>
      <vt:lpstr>Презентация PowerPoint</vt:lpstr>
      <vt:lpstr>Презентация PowerPoint</vt:lpstr>
      <vt:lpstr>Презентация PowerPoint</vt:lpstr>
      <vt:lpstr>Личинка тоже ест насекомых</vt:lpstr>
      <vt:lpstr>Личинка становится куколкой</vt:lpstr>
      <vt:lpstr>                            Цикл жизни</vt:lpstr>
      <vt:lpstr>Презентация PowerPoint</vt:lpstr>
      <vt:lpstr>Божьи коровки бывают разные: </vt:lpstr>
      <vt:lpstr>Божьи коровки очень полезные! Слайд 9</vt:lpstr>
      <vt:lpstr>Выпускаем на волю!</vt:lpstr>
      <vt:lpstr>Лучше спеть им песенку:</vt:lpstr>
      <vt:lpstr>Презентация PowerPoint</vt:lpstr>
      <vt:lpstr>А можно нарядиться божьей коровкой на праздник!</vt:lpstr>
      <vt:lpstr>Презентация PowerPoint</vt:lpstr>
      <vt:lpstr>Разукрашки</vt:lpstr>
      <vt:lpstr>Выводы.</vt:lpstr>
      <vt:lpstr>Планы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БОЖЬЯ КОРОВКА</dc:title>
  <dc:creator>I Nik</dc:creator>
  <cp:lastModifiedBy>I Nik</cp:lastModifiedBy>
  <cp:revision>64</cp:revision>
  <dcterms:created xsi:type="dcterms:W3CDTF">2014-09-04T04:25:14Z</dcterms:created>
  <dcterms:modified xsi:type="dcterms:W3CDTF">2014-10-31T11:00:34Z</dcterms:modified>
</cp:coreProperties>
</file>